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92000" cy="6858000"/>
  <p:notesSz cx="6858000" cy="9144000"/>
  <p:embeddedFontLst>
    <p:embeddedFont>
      <p:font typeface="Play" panose="00000500000000000000"/>
      <p:regular r:id="rId48"/>
    </p:embeddedFont>
    <p:embeddedFont>
      <p:font typeface="Montserrat"/>
      <p:bold r:id="rId49"/>
      <p:italic r:id="rId50"/>
    </p:embeddedFont>
    <p:embeddedFont>
      <p:font typeface="Montserrat Light"/>
      <p:bold r:id="rId51"/>
      <p:italic r:id="rId52"/>
    </p:embeddedFont>
    <p:embeddedFont>
      <p:font typeface="Montserrat Thin"/>
      <p:bold r:id="rId53"/>
      <p:italic r:id="rId54"/>
    </p:embeddedFont>
    <p:embeddedFont>
      <p:font typeface="Montserrat Medium"/>
      <p:bold r:id="rId55"/>
      <p:italic r:id="rId56"/>
    </p:embeddedFont>
    <p:embeddedFont>
      <p:font typeface="Montserrat SemiBold"/>
      <p:bold r:id="rId57"/>
      <p: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60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font" Target="fonts/font11.fntdata"/><Relationship Id="rId57" Type="http://schemas.openxmlformats.org/officeDocument/2006/relationships/font" Target="fonts/font10.fntdata"/><Relationship Id="rId56" Type="http://schemas.openxmlformats.org/officeDocument/2006/relationships/font" Target="fonts/font9.fntdata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2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7" name="Google Shape;277;p1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7" name="Google Shape;297;p1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p1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9" name="Google Shape;339;p1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1" name="Google Shape;361;p1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1" name="Google Shape;381;p1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3" name="Google Shape;403;p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0" name="Google Shape;420;p1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1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9" name="Google Shape;449;p1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" name="Google Shape;464;p2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6" name="Google Shape;476;p2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8" name="Google Shape;488;p2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0" name="Google Shape;500;p2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4" name="Google Shape;514;p2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6" name="Google Shape;526;p2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8" name="Google Shape;538;p2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0" name="Google Shape;550;p2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p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9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p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0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9" name="Google Shape;619;p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2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p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6" name="Google Shape;646;p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5" name="Google Shape;655;p3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9" name="Google Shape;669;p3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4" name="Google Shape;684;p3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9" name="Google Shape;699;p3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3" name="Google Shape;713;p3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7" name="Google Shape;727;p3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1" name="Google Shape;741;p4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9" name="Google Shape;759;p4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" name="Google Shape;193;p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" name="Google Shape;217;p7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8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 panose="00000500000000000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2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3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 panose="00000500000000000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6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5" name="Google Shape;35;p4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7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7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8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8" name="Google Shape;48;p48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8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0" name="Google Shape;50;p48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 panose="000005000000000000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0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0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 panose="000005000000000000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1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1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 panose="00000500000000000000"/>
              <a:buNone/>
              <a:defRPr sz="4400" b="0" i="0" u="none" strike="noStrike" cap="none">
                <a:solidFill>
                  <a:schemeClr val="dk1"/>
                </a:solidFill>
                <a:latin typeface="Play" panose="00000500000000000000"/>
                <a:ea typeface="Play" panose="00000500000000000000"/>
                <a:cs typeface="Play" panose="00000500000000000000"/>
                <a:sym typeface="Play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4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" name="Google Shape;13;p4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" name="Google Shape;14;p4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6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9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4.jpe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jpeg"/><Relationship Id="rId2" Type="http://schemas.openxmlformats.org/officeDocument/2006/relationships/image" Target="../media/image15.jpe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jpe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A black and purple background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511216" y="2644170"/>
            <a:ext cx="1116956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ZEN </a:t>
            </a:r>
            <a:r>
              <a:rPr lang="en-US" sz="9600" b="0" i="0" u="none" strike="noStrike" cap="none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MOBILE</a:t>
            </a:r>
            <a:endParaRPr lang="en-US" sz="9600" b="0" i="0" u="none" strike="noStrike" cap="none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561557" y="341339"/>
            <a:ext cx="3338181" cy="424193"/>
            <a:chOff x="561557" y="341339"/>
            <a:chExt cx="3338181" cy="424193"/>
          </a:xfrm>
        </p:grpSpPr>
        <p:pic>
          <p:nvPicPr>
            <p:cNvPr id="91" name="Google Shape;91;p1" descr="TSYP 1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61557" y="381939"/>
              <a:ext cx="1107440" cy="373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" descr="A black and white logo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997200" y="341339"/>
              <a:ext cx="902538" cy="424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 descr="A white text on a black background&#10;&#10;Description automatically generated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803337" y="384809"/>
              <a:ext cx="1103857" cy="3677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"/>
          <p:cNvSpPr/>
          <p:nvPr/>
        </p:nvSpPr>
        <p:spPr>
          <a:xfrm>
            <a:off x="487680" y="3408681"/>
            <a:ext cx="45719" cy="45719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C4713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5" name="Google Shape;95;p1" descr="A mannequin with a coat and ha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009984" y="8397591"/>
            <a:ext cx="2013005" cy="2185169"/>
          </a:xfrm>
          <a:prstGeom prst="rect">
            <a:avLst/>
          </a:prstGeom>
          <a:noFill/>
          <a:ln>
            <a:noFill/>
          </a:ln>
          <a:effectLst>
            <a:outerShdw blurRad="850900" sx="120000" sy="120000" algn="ctr" rotWithShape="0">
              <a:srgbClr val="000000">
                <a:alpha val="0"/>
              </a:srgbClr>
            </a:outerShdw>
          </a:effectLst>
        </p:spPr>
      </p:pic>
      <p:sp>
        <p:nvSpPr>
          <p:cNvPr id="96" name="Google Shape;96;p1"/>
          <p:cNvSpPr txBox="1"/>
          <p:nvPr/>
        </p:nvSpPr>
        <p:spPr>
          <a:xfrm>
            <a:off x="4354830" y="319405"/>
            <a:ext cx="7339330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TSYP 12 TECHNICAL CHALLENGE</a:t>
            </a:r>
            <a:endParaRPr sz="1000" b="1" i="0" u="none" strike="noStrike" cap="none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6840220" y="521335"/>
            <a:ext cx="4857115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ZEN &amp; IEEE CIS TUNISIA CHAPTER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01</a:t>
            </a:r>
            <a:endParaRPr sz="2400" b="1" i="0" u="none" strike="noStrike" cap="none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/>
          <p:nvPr/>
        </p:nvSpPr>
        <p:spPr>
          <a:xfrm>
            <a:off x="0" y="12318"/>
            <a:ext cx="1219166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0" name="Google Shape;280;p10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1">
            <a:alphaModFix amt="20000"/>
          </a:blip>
          <a:srcRect/>
          <a:stretch>
            <a:fillRect/>
          </a:stretch>
        </p:blipFill>
        <p:spPr>
          <a:xfrm>
            <a:off x="10382027" y="3722951"/>
            <a:ext cx="604213" cy="60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2">
            <a:alphaModFix amt="20000"/>
          </a:blip>
          <a:srcRect/>
          <a:stretch>
            <a:fillRect/>
          </a:stretch>
        </p:blipFill>
        <p:spPr>
          <a:xfrm flipH="1">
            <a:off x="1199872" y="3720730"/>
            <a:ext cx="629863" cy="62986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 txBox="1"/>
          <p:nvPr/>
        </p:nvSpPr>
        <p:spPr>
          <a:xfrm>
            <a:off x="5580597" y="5281406"/>
            <a:ext cx="5450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AUTOPILATE ACCIDENTS</a:t>
            </a:r>
            <a:endParaRPr lang="en-US" sz="800" b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3" name="Google Shape;283;p10"/>
          <p:cNvSpPr txBox="1"/>
          <p:nvPr/>
        </p:nvSpPr>
        <p:spPr>
          <a:xfrm>
            <a:off x="-157652" y="7259542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LEM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10"/>
          <p:cNvSpPr txBox="1"/>
          <p:nvPr/>
        </p:nvSpPr>
        <p:spPr>
          <a:xfrm>
            <a:off x="-5815947" y="-145810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10" descr="A sketch of a car&#10;&#10;Description automatically generated"/>
          <p:cNvPicPr preferRelativeResize="0"/>
          <p:nvPr/>
        </p:nvPicPr>
        <p:blipFill rotWithShape="1">
          <a:blip r:embed="rId3">
            <a:alphaModFix amt="7000"/>
          </a:blip>
          <a:srcRect/>
          <a:stretch>
            <a:fillRect/>
          </a:stretch>
        </p:blipFill>
        <p:spPr>
          <a:xfrm>
            <a:off x="8129778" y="96126"/>
            <a:ext cx="4438585" cy="666574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0"/>
          <p:cNvSpPr/>
          <p:nvPr/>
        </p:nvSpPr>
        <p:spPr>
          <a:xfrm>
            <a:off x="-156303" y="-166216"/>
            <a:ext cx="12301814" cy="6929425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7" name="Google Shape;287;p10" descr="A blue spot on a black background&#10;&#10;Description automatically generated"/>
          <p:cNvPicPr preferRelativeResize="0"/>
          <p:nvPr/>
        </p:nvPicPr>
        <p:blipFill rotWithShape="1">
          <a:blip r:embed="rId4">
            <a:alphaModFix amt="62000"/>
          </a:blip>
          <a:srcRect/>
          <a:stretch>
            <a:fillRect/>
          </a:stretch>
        </p:blipFill>
        <p:spPr>
          <a:xfrm rot="6731965">
            <a:off x="4714956" y="3424851"/>
            <a:ext cx="2937642" cy="293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709150" y="-576999"/>
            <a:ext cx="13031600" cy="130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/>
          <p:nvPr/>
        </p:nvSpPr>
        <p:spPr>
          <a:xfrm>
            <a:off x="-597568" y="-302229"/>
            <a:ext cx="13082633" cy="749873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1960"/>
                </a:srgbClr>
              </a:gs>
              <a:gs pos="100000">
                <a:srgbClr val="000000">
                  <a:alpha val="6196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0" name="Google Shape;290;p10" descr="A blue spot on a black background&#10;&#10;Description automatically generated"/>
          <p:cNvPicPr preferRelativeResize="0"/>
          <p:nvPr/>
        </p:nvPicPr>
        <p:blipFill rotWithShape="1">
          <a:blip r:embed="rId6">
            <a:alphaModFix amt="23000"/>
          </a:blip>
          <a:srcRect/>
          <a:stretch>
            <a:fillRect/>
          </a:stretch>
        </p:blipFill>
        <p:spPr>
          <a:xfrm rot="3180824">
            <a:off x="4298757" y="2324396"/>
            <a:ext cx="5214611" cy="521461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0"/>
          <p:cNvSpPr txBox="1"/>
          <p:nvPr/>
        </p:nvSpPr>
        <p:spPr>
          <a:xfrm>
            <a:off x="3504501" y="893770"/>
            <a:ext cx="54507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r>
              <a:rPr lang="en-US" sz="28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STATEMENT</a:t>
            </a:r>
            <a:endParaRPr sz="160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10"/>
          <p:cNvSpPr/>
          <p:nvPr/>
        </p:nvSpPr>
        <p:spPr>
          <a:xfrm>
            <a:off x="5722346" y="3260591"/>
            <a:ext cx="70112" cy="70112"/>
          </a:xfrm>
          <a:prstGeom prst="ellipse">
            <a:avLst/>
          </a:prstGeom>
          <a:noFill/>
          <a:ln w="38100" cap="flat" cmpd="sng">
            <a:solidFill>
              <a:srgbClr val="F2F2F2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3" name="Google Shape;293;p10"/>
          <p:cNvSpPr/>
          <p:nvPr/>
        </p:nvSpPr>
        <p:spPr>
          <a:xfrm>
            <a:off x="5722242" y="3256496"/>
            <a:ext cx="70608" cy="70608"/>
          </a:xfrm>
          <a:prstGeom prst="ellipse">
            <a:avLst/>
          </a:prstGeom>
          <a:noFill/>
          <a:ln w="15875" cap="flat" cmpd="sng">
            <a:solidFill>
              <a:srgbClr val="F2F2F2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4" name="Google Shape;294;p10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04</a:t>
            </a:r>
            <a:endParaRPr sz="24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"/>
          <p:cNvSpPr/>
          <p:nvPr/>
        </p:nvSpPr>
        <p:spPr>
          <a:xfrm>
            <a:off x="0" y="12318"/>
            <a:ext cx="1219166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0" name="Google Shape;300;p11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1">
            <a:alphaModFix amt="20000"/>
          </a:blip>
          <a:srcRect/>
          <a:stretch>
            <a:fillRect/>
          </a:stretch>
        </p:blipFill>
        <p:spPr>
          <a:xfrm>
            <a:off x="10382027" y="3722951"/>
            <a:ext cx="604213" cy="60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1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2">
            <a:alphaModFix amt="20000"/>
          </a:blip>
          <a:srcRect/>
          <a:stretch>
            <a:fillRect/>
          </a:stretch>
        </p:blipFill>
        <p:spPr>
          <a:xfrm flipH="1">
            <a:off x="1199872" y="3720730"/>
            <a:ext cx="629863" cy="62986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1"/>
          <p:cNvSpPr txBox="1"/>
          <p:nvPr/>
        </p:nvSpPr>
        <p:spPr>
          <a:xfrm>
            <a:off x="5580597" y="5281406"/>
            <a:ext cx="5450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AUTOPILATE ACCIDENTS</a:t>
            </a:r>
            <a:endParaRPr lang="en-US" sz="800" b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3" name="Google Shape;303;p11"/>
          <p:cNvSpPr txBox="1"/>
          <p:nvPr/>
        </p:nvSpPr>
        <p:spPr>
          <a:xfrm>
            <a:off x="-157652" y="7259542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LEM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11"/>
          <p:cNvSpPr txBox="1"/>
          <p:nvPr/>
        </p:nvSpPr>
        <p:spPr>
          <a:xfrm>
            <a:off x="-5815947" y="-145810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11" descr="A sketch of a car&#10;&#10;Description automatically generated"/>
          <p:cNvPicPr preferRelativeResize="0"/>
          <p:nvPr/>
        </p:nvPicPr>
        <p:blipFill rotWithShape="1">
          <a:blip r:embed="rId3">
            <a:alphaModFix amt="7000"/>
          </a:blip>
          <a:srcRect/>
          <a:stretch>
            <a:fillRect/>
          </a:stretch>
        </p:blipFill>
        <p:spPr>
          <a:xfrm>
            <a:off x="8129778" y="96126"/>
            <a:ext cx="4438585" cy="666574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1"/>
          <p:cNvSpPr/>
          <p:nvPr/>
        </p:nvSpPr>
        <p:spPr>
          <a:xfrm>
            <a:off x="-156303" y="-166216"/>
            <a:ext cx="12301814" cy="6929425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7" name="Google Shape;307;p11" descr="A blue spot on a black background&#10;&#10;Description automatically generated"/>
          <p:cNvPicPr preferRelativeResize="0"/>
          <p:nvPr/>
        </p:nvPicPr>
        <p:blipFill rotWithShape="1">
          <a:blip r:embed="rId4">
            <a:alphaModFix amt="62000"/>
          </a:blip>
          <a:srcRect/>
          <a:stretch>
            <a:fillRect/>
          </a:stretch>
        </p:blipFill>
        <p:spPr>
          <a:xfrm rot="6731965">
            <a:off x="4714956" y="3424851"/>
            <a:ext cx="2937642" cy="293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1876573" y="-538318"/>
            <a:ext cx="17657563" cy="176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"/>
          <p:cNvSpPr/>
          <p:nvPr/>
        </p:nvSpPr>
        <p:spPr>
          <a:xfrm>
            <a:off x="-606171" y="-227624"/>
            <a:ext cx="13082633" cy="749873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1960"/>
                </a:srgbClr>
              </a:gs>
              <a:gs pos="100000">
                <a:srgbClr val="000000">
                  <a:alpha val="6196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10" name="Google Shape;310;p11" descr="A blue spot on a black background&#10;&#10;Description automatically generated"/>
          <p:cNvPicPr preferRelativeResize="0"/>
          <p:nvPr/>
        </p:nvPicPr>
        <p:blipFill rotWithShape="1">
          <a:blip r:embed="rId6">
            <a:alphaModFix amt="23000"/>
          </a:blip>
          <a:srcRect/>
          <a:stretch>
            <a:fillRect/>
          </a:stretch>
        </p:blipFill>
        <p:spPr>
          <a:xfrm rot="3180824">
            <a:off x="328036" y="-477285"/>
            <a:ext cx="5214611" cy="521461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1"/>
          <p:cNvSpPr txBox="1"/>
          <p:nvPr/>
        </p:nvSpPr>
        <p:spPr>
          <a:xfrm>
            <a:off x="3504501" y="893770"/>
            <a:ext cx="545073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r>
              <a:rPr lang="en-US" sz="28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STATEMENT</a:t>
            </a:r>
            <a:endParaRPr sz="160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8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2" name="Google Shape;312;p11"/>
          <p:cNvSpPr/>
          <p:nvPr/>
        </p:nvSpPr>
        <p:spPr>
          <a:xfrm>
            <a:off x="-417123" y="4418819"/>
            <a:ext cx="13415493" cy="390645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6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3" name="Google Shape;313;p11"/>
          <p:cNvSpPr/>
          <p:nvPr/>
        </p:nvSpPr>
        <p:spPr>
          <a:xfrm>
            <a:off x="5248785" y="3400435"/>
            <a:ext cx="799599" cy="799599"/>
          </a:xfrm>
          <a:prstGeom prst="ellipse">
            <a:avLst/>
          </a:prstGeom>
          <a:noFill/>
          <a:ln w="38100" cap="flat" cmpd="sng">
            <a:solidFill>
              <a:srgbClr val="FF0000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4" name="Google Shape;314;p11"/>
          <p:cNvSpPr/>
          <p:nvPr/>
        </p:nvSpPr>
        <p:spPr>
          <a:xfrm>
            <a:off x="5099965" y="3245846"/>
            <a:ext cx="1091712" cy="1091712"/>
          </a:xfrm>
          <a:prstGeom prst="ellipse">
            <a:avLst/>
          </a:prstGeom>
          <a:noFill/>
          <a:ln w="15875" cap="flat" cmpd="sng">
            <a:solidFill>
              <a:srgbClr val="FF0000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11"/>
          <p:cNvSpPr txBox="1"/>
          <p:nvPr/>
        </p:nvSpPr>
        <p:spPr>
          <a:xfrm>
            <a:off x="2394009" y="5807125"/>
            <a:ext cx="74039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Medium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Lack of interactivity</a:t>
            </a:r>
            <a:endParaRPr lang="en-US" sz="3200" b="1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6" name="Google Shape;316;p11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04</a:t>
            </a:r>
            <a:endParaRPr sz="24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"/>
          <p:cNvSpPr/>
          <p:nvPr/>
        </p:nvSpPr>
        <p:spPr>
          <a:xfrm>
            <a:off x="0" y="12318"/>
            <a:ext cx="1219166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22" name="Google Shape;322;p12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1">
            <a:alphaModFix amt="20000"/>
          </a:blip>
          <a:srcRect/>
          <a:stretch>
            <a:fillRect/>
          </a:stretch>
        </p:blipFill>
        <p:spPr>
          <a:xfrm>
            <a:off x="10382027" y="3722951"/>
            <a:ext cx="604213" cy="60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2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2">
            <a:alphaModFix amt="20000"/>
          </a:blip>
          <a:srcRect/>
          <a:stretch>
            <a:fillRect/>
          </a:stretch>
        </p:blipFill>
        <p:spPr>
          <a:xfrm flipH="1">
            <a:off x="1199872" y="3720730"/>
            <a:ext cx="629863" cy="62986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2"/>
          <p:cNvSpPr txBox="1"/>
          <p:nvPr/>
        </p:nvSpPr>
        <p:spPr>
          <a:xfrm>
            <a:off x="5580597" y="5281406"/>
            <a:ext cx="5450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AUTOPILATE ACCIDENTS</a:t>
            </a:r>
            <a:endParaRPr lang="en-US" sz="800" b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5" name="Google Shape;325;p12"/>
          <p:cNvSpPr txBox="1"/>
          <p:nvPr/>
        </p:nvSpPr>
        <p:spPr>
          <a:xfrm>
            <a:off x="-157652" y="7259542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LEM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-5815947" y="-145810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12" descr="A sketch of a car&#10;&#10;Description automatically generated"/>
          <p:cNvPicPr preferRelativeResize="0"/>
          <p:nvPr/>
        </p:nvPicPr>
        <p:blipFill rotWithShape="1">
          <a:blip r:embed="rId3">
            <a:alphaModFix amt="7000"/>
          </a:blip>
          <a:srcRect/>
          <a:stretch>
            <a:fillRect/>
          </a:stretch>
        </p:blipFill>
        <p:spPr>
          <a:xfrm>
            <a:off x="8129778" y="96126"/>
            <a:ext cx="4438585" cy="666574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2"/>
          <p:cNvSpPr/>
          <p:nvPr/>
        </p:nvSpPr>
        <p:spPr>
          <a:xfrm>
            <a:off x="-156303" y="-166216"/>
            <a:ext cx="12301814" cy="6929425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29" name="Google Shape;329;p12" descr="A blue spot on a black background&#10;&#10;Description automatically generated"/>
          <p:cNvPicPr preferRelativeResize="0"/>
          <p:nvPr/>
        </p:nvPicPr>
        <p:blipFill rotWithShape="1">
          <a:blip r:embed="rId4">
            <a:alphaModFix amt="62000"/>
          </a:blip>
          <a:srcRect/>
          <a:stretch>
            <a:fillRect/>
          </a:stretch>
        </p:blipFill>
        <p:spPr>
          <a:xfrm rot="6731965">
            <a:off x="4714956" y="3424851"/>
            <a:ext cx="2937642" cy="293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839600" y="51897"/>
            <a:ext cx="13031600" cy="868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2"/>
          <p:cNvSpPr/>
          <p:nvPr/>
        </p:nvSpPr>
        <p:spPr>
          <a:xfrm>
            <a:off x="-597568" y="-302229"/>
            <a:ext cx="13082633" cy="749873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1960"/>
                </a:srgbClr>
              </a:gs>
              <a:gs pos="100000">
                <a:srgbClr val="000000">
                  <a:alpha val="6196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32" name="Google Shape;332;p12" descr="A blue spot on a black background&#10;&#10;Description automatically generated"/>
          <p:cNvPicPr preferRelativeResize="0"/>
          <p:nvPr/>
        </p:nvPicPr>
        <p:blipFill rotWithShape="1">
          <a:blip r:embed="rId6">
            <a:alphaModFix amt="23000"/>
          </a:blip>
          <a:srcRect/>
          <a:stretch>
            <a:fillRect/>
          </a:stretch>
        </p:blipFill>
        <p:spPr>
          <a:xfrm rot="3180824">
            <a:off x="4298757" y="2324396"/>
            <a:ext cx="5214611" cy="521461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2"/>
          <p:cNvSpPr txBox="1"/>
          <p:nvPr/>
        </p:nvSpPr>
        <p:spPr>
          <a:xfrm>
            <a:off x="3504501" y="893770"/>
            <a:ext cx="54507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r>
              <a:rPr lang="en-US" sz="28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STATEMENT</a:t>
            </a:r>
            <a:endParaRPr sz="160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12"/>
          <p:cNvSpPr/>
          <p:nvPr/>
        </p:nvSpPr>
        <p:spPr>
          <a:xfrm>
            <a:off x="5722346" y="3260591"/>
            <a:ext cx="70112" cy="70112"/>
          </a:xfrm>
          <a:prstGeom prst="ellipse">
            <a:avLst/>
          </a:prstGeom>
          <a:noFill/>
          <a:ln w="38100" cap="flat" cmpd="sng">
            <a:solidFill>
              <a:srgbClr val="F2F2F2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5" name="Google Shape;335;p12"/>
          <p:cNvSpPr/>
          <p:nvPr/>
        </p:nvSpPr>
        <p:spPr>
          <a:xfrm>
            <a:off x="5722242" y="3256496"/>
            <a:ext cx="70608" cy="70608"/>
          </a:xfrm>
          <a:prstGeom prst="ellipse">
            <a:avLst/>
          </a:prstGeom>
          <a:noFill/>
          <a:ln w="15875" cap="flat" cmpd="sng">
            <a:solidFill>
              <a:srgbClr val="F2F2F2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12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04</a:t>
            </a:r>
            <a:endParaRPr sz="24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>
            <a:off x="0" y="12318"/>
            <a:ext cx="1219166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42" name="Google Shape;342;p13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1">
            <a:alphaModFix amt="20000"/>
          </a:blip>
          <a:srcRect/>
          <a:stretch>
            <a:fillRect/>
          </a:stretch>
        </p:blipFill>
        <p:spPr>
          <a:xfrm>
            <a:off x="10382027" y="3722951"/>
            <a:ext cx="604213" cy="60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3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2">
            <a:alphaModFix amt="20000"/>
          </a:blip>
          <a:srcRect/>
          <a:stretch>
            <a:fillRect/>
          </a:stretch>
        </p:blipFill>
        <p:spPr>
          <a:xfrm flipH="1">
            <a:off x="1199872" y="3720730"/>
            <a:ext cx="629863" cy="62986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3"/>
          <p:cNvSpPr txBox="1"/>
          <p:nvPr/>
        </p:nvSpPr>
        <p:spPr>
          <a:xfrm>
            <a:off x="5580597" y="5281406"/>
            <a:ext cx="5450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AUTOPILATE ACCIDENTS</a:t>
            </a:r>
            <a:endParaRPr lang="en-US" sz="800" b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5" name="Google Shape;345;p13"/>
          <p:cNvSpPr txBox="1"/>
          <p:nvPr/>
        </p:nvSpPr>
        <p:spPr>
          <a:xfrm>
            <a:off x="-157652" y="7259542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LEM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13"/>
          <p:cNvSpPr txBox="1"/>
          <p:nvPr/>
        </p:nvSpPr>
        <p:spPr>
          <a:xfrm>
            <a:off x="-5815947" y="-145810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13" descr="A sketch of a car&#10;&#10;Description automatically generated"/>
          <p:cNvPicPr preferRelativeResize="0"/>
          <p:nvPr/>
        </p:nvPicPr>
        <p:blipFill rotWithShape="1">
          <a:blip r:embed="rId3">
            <a:alphaModFix amt="7000"/>
          </a:blip>
          <a:srcRect/>
          <a:stretch>
            <a:fillRect/>
          </a:stretch>
        </p:blipFill>
        <p:spPr>
          <a:xfrm>
            <a:off x="8129778" y="96126"/>
            <a:ext cx="4438585" cy="666574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3"/>
          <p:cNvSpPr/>
          <p:nvPr/>
        </p:nvSpPr>
        <p:spPr>
          <a:xfrm>
            <a:off x="-156303" y="-166216"/>
            <a:ext cx="12301814" cy="6929425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49" name="Google Shape;349;p13" descr="A blue spot on a black background&#10;&#10;Description automatically generated"/>
          <p:cNvPicPr preferRelativeResize="0"/>
          <p:nvPr/>
        </p:nvPicPr>
        <p:blipFill rotWithShape="1">
          <a:blip r:embed="rId4">
            <a:alphaModFix amt="62000"/>
          </a:blip>
          <a:srcRect/>
          <a:stretch>
            <a:fillRect/>
          </a:stretch>
        </p:blipFill>
        <p:spPr>
          <a:xfrm rot="6731965">
            <a:off x="4714956" y="3424851"/>
            <a:ext cx="2937642" cy="293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3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3005285" y="0"/>
            <a:ext cx="17657563" cy="1177170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3"/>
          <p:cNvSpPr/>
          <p:nvPr/>
        </p:nvSpPr>
        <p:spPr>
          <a:xfrm>
            <a:off x="-606171" y="-227624"/>
            <a:ext cx="13082633" cy="749873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1960"/>
                </a:srgbClr>
              </a:gs>
              <a:gs pos="100000">
                <a:srgbClr val="000000">
                  <a:alpha val="6196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52" name="Google Shape;352;p13" descr="A blue spot on a black background&#10;&#10;Description automatically generated"/>
          <p:cNvPicPr preferRelativeResize="0"/>
          <p:nvPr/>
        </p:nvPicPr>
        <p:blipFill rotWithShape="1">
          <a:blip r:embed="rId6">
            <a:alphaModFix amt="23000"/>
          </a:blip>
          <a:srcRect/>
          <a:stretch>
            <a:fillRect/>
          </a:stretch>
        </p:blipFill>
        <p:spPr>
          <a:xfrm rot="3180824">
            <a:off x="328036" y="-477285"/>
            <a:ext cx="5214611" cy="521461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3"/>
          <p:cNvSpPr txBox="1"/>
          <p:nvPr/>
        </p:nvSpPr>
        <p:spPr>
          <a:xfrm>
            <a:off x="3504501" y="893770"/>
            <a:ext cx="545073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r>
              <a:rPr lang="en-US" sz="28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STATEMENT</a:t>
            </a:r>
            <a:endParaRPr sz="160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8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4" name="Google Shape;354;p13"/>
          <p:cNvSpPr/>
          <p:nvPr/>
        </p:nvSpPr>
        <p:spPr>
          <a:xfrm>
            <a:off x="-417123" y="4418819"/>
            <a:ext cx="13415493" cy="390645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6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5" name="Google Shape;355;p13"/>
          <p:cNvSpPr/>
          <p:nvPr/>
        </p:nvSpPr>
        <p:spPr>
          <a:xfrm>
            <a:off x="3206229" y="3198554"/>
            <a:ext cx="799599" cy="799599"/>
          </a:xfrm>
          <a:prstGeom prst="ellipse">
            <a:avLst/>
          </a:prstGeom>
          <a:noFill/>
          <a:ln w="38100" cap="flat" cmpd="sng">
            <a:solidFill>
              <a:srgbClr val="FF0000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6" name="Google Shape;356;p13"/>
          <p:cNvSpPr/>
          <p:nvPr/>
        </p:nvSpPr>
        <p:spPr>
          <a:xfrm>
            <a:off x="3057409" y="3043965"/>
            <a:ext cx="1091712" cy="1091712"/>
          </a:xfrm>
          <a:prstGeom prst="ellipse">
            <a:avLst/>
          </a:prstGeom>
          <a:noFill/>
          <a:ln w="15875" cap="flat" cmpd="sng">
            <a:solidFill>
              <a:srgbClr val="FF0000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7" name="Google Shape;357;p13"/>
          <p:cNvSpPr txBox="1"/>
          <p:nvPr/>
        </p:nvSpPr>
        <p:spPr>
          <a:xfrm>
            <a:off x="1768505" y="5807125"/>
            <a:ext cx="865499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Medium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70% of returns are due to poor size of fit </a:t>
            </a:r>
            <a:endParaRPr lang="en-US" sz="3200" b="1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58" name="Google Shape;358;p13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04</a:t>
            </a:r>
            <a:endParaRPr sz="24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/>
          <p:nvPr/>
        </p:nvSpPr>
        <p:spPr>
          <a:xfrm>
            <a:off x="0" y="12318"/>
            <a:ext cx="1219166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64" name="Google Shape;364;p14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1">
            <a:alphaModFix amt="20000"/>
          </a:blip>
          <a:srcRect/>
          <a:stretch>
            <a:fillRect/>
          </a:stretch>
        </p:blipFill>
        <p:spPr>
          <a:xfrm>
            <a:off x="10382027" y="3722951"/>
            <a:ext cx="604213" cy="60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4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2">
            <a:alphaModFix amt="20000"/>
          </a:blip>
          <a:srcRect/>
          <a:stretch>
            <a:fillRect/>
          </a:stretch>
        </p:blipFill>
        <p:spPr>
          <a:xfrm flipH="1">
            <a:off x="1199872" y="3720730"/>
            <a:ext cx="629863" cy="62986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4"/>
          <p:cNvSpPr txBox="1"/>
          <p:nvPr/>
        </p:nvSpPr>
        <p:spPr>
          <a:xfrm>
            <a:off x="5580597" y="5281406"/>
            <a:ext cx="5450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AUTOPILATE ACCIDENTS</a:t>
            </a:r>
            <a:endParaRPr lang="en-US" sz="800" b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7" name="Google Shape;367;p14"/>
          <p:cNvSpPr txBox="1"/>
          <p:nvPr/>
        </p:nvSpPr>
        <p:spPr>
          <a:xfrm>
            <a:off x="-157652" y="7259542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LEM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14"/>
          <p:cNvSpPr txBox="1"/>
          <p:nvPr/>
        </p:nvSpPr>
        <p:spPr>
          <a:xfrm>
            <a:off x="-5815947" y="-145810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14" descr="A sketch of a car&#10;&#10;Description automatically generated"/>
          <p:cNvPicPr preferRelativeResize="0"/>
          <p:nvPr/>
        </p:nvPicPr>
        <p:blipFill rotWithShape="1">
          <a:blip r:embed="rId3">
            <a:alphaModFix amt="7000"/>
          </a:blip>
          <a:srcRect/>
          <a:stretch>
            <a:fillRect/>
          </a:stretch>
        </p:blipFill>
        <p:spPr>
          <a:xfrm>
            <a:off x="8129778" y="96126"/>
            <a:ext cx="4438585" cy="666574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4"/>
          <p:cNvSpPr/>
          <p:nvPr/>
        </p:nvSpPr>
        <p:spPr>
          <a:xfrm>
            <a:off x="-156303" y="-166216"/>
            <a:ext cx="12301814" cy="6929425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1" name="Google Shape;371;p14" descr="A blue spot on a black background&#10;&#10;Description automatically generated"/>
          <p:cNvPicPr preferRelativeResize="0"/>
          <p:nvPr/>
        </p:nvPicPr>
        <p:blipFill rotWithShape="1">
          <a:blip r:embed="rId4">
            <a:alphaModFix amt="62000"/>
          </a:blip>
          <a:srcRect/>
          <a:stretch>
            <a:fillRect/>
          </a:stretch>
        </p:blipFill>
        <p:spPr>
          <a:xfrm rot="6731965">
            <a:off x="4714956" y="3424851"/>
            <a:ext cx="2937642" cy="293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508294" y="1028"/>
            <a:ext cx="13031600" cy="868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4"/>
          <p:cNvSpPr/>
          <p:nvPr/>
        </p:nvSpPr>
        <p:spPr>
          <a:xfrm>
            <a:off x="-597568" y="-302229"/>
            <a:ext cx="13082633" cy="749873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1960"/>
                </a:srgbClr>
              </a:gs>
              <a:gs pos="100000">
                <a:srgbClr val="000000">
                  <a:alpha val="6196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4" name="Google Shape;374;p14" descr="A blue spot on a black background&#10;&#10;Description automatically generated"/>
          <p:cNvPicPr preferRelativeResize="0"/>
          <p:nvPr/>
        </p:nvPicPr>
        <p:blipFill rotWithShape="1">
          <a:blip r:embed="rId6">
            <a:alphaModFix amt="23000"/>
          </a:blip>
          <a:srcRect/>
          <a:stretch>
            <a:fillRect/>
          </a:stretch>
        </p:blipFill>
        <p:spPr>
          <a:xfrm rot="3180824">
            <a:off x="4298757" y="2324396"/>
            <a:ext cx="5214611" cy="521461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14"/>
          <p:cNvSpPr txBox="1"/>
          <p:nvPr/>
        </p:nvSpPr>
        <p:spPr>
          <a:xfrm>
            <a:off x="3504501" y="893770"/>
            <a:ext cx="54507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r>
              <a:rPr lang="en-US" sz="28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STATEMENT</a:t>
            </a:r>
            <a:endParaRPr sz="160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14"/>
          <p:cNvSpPr/>
          <p:nvPr/>
        </p:nvSpPr>
        <p:spPr>
          <a:xfrm>
            <a:off x="5722346" y="3260591"/>
            <a:ext cx="70112" cy="70112"/>
          </a:xfrm>
          <a:prstGeom prst="ellipse">
            <a:avLst/>
          </a:prstGeom>
          <a:noFill/>
          <a:ln w="38100" cap="flat" cmpd="sng">
            <a:solidFill>
              <a:srgbClr val="F2F2F2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5722242" y="3256496"/>
            <a:ext cx="70608" cy="70608"/>
          </a:xfrm>
          <a:prstGeom prst="ellipse">
            <a:avLst/>
          </a:prstGeom>
          <a:noFill/>
          <a:ln w="15875" cap="flat" cmpd="sng">
            <a:solidFill>
              <a:srgbClr val="F2F2F2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8" name="Google Shape;378;p14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04</a:t>
            </a:r>
            <a:endParaRPr sz="24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5"/>
          <p:cNvSpPr/>
          <p:nvPr/>
        </p:nvSpPr>
        <p:spPr>
          <a:xfrm>
            <a:off x="0" y="12318"/>
            <a:ext cx="1219166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84" name="Google Shape;384;p15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1">
            <a:alphaModFix amt="20000"/>
          </a:blip>
          <a:srcRect/>
          <a:stretch>
            <a:fillRect/>
          </a:stretch>
        </p:blipFill>
        <p:spPr>
          <a:xfrm>
            <a:off x="10382027" y="3722951"/>
            <a:ext cx="604213" cy="60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5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2">
            <a:alphaModFix amt="20000"/>
          </a:blip>
          <a:srcRect/>
          <a:stretch>
            <a:fillRect/>
          </a:stretch>
        </p:blipFill>
        <p:spPr>
          <a:xfrm flipH="1">
            <a:off x="1199872" y="3720730"/>
            <a:ext cx="629863" cy="62986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5"/>
          <p:cNvSpPr txBox="1"/>
          <p:nvPr/>
        </p:nvSpPr>
        <p:spPr>
          <a:xfrm>
            <a:off x="5580597" y="5281406"/>
            <a:ext cx="5450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AUTOPILATE ACCIDENTS</a:t>
            </a:r>
            <a:endParaRPr lang="en-US" sz="800" b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7" name="Google Shape;387;p15"/>
          <p:cNvSpPr txBox="1"/>
          <p:nvPr/>
        </p:nvSpPr>
        <p:spPr>
          <a:xfrm>
            <a:off x="-157652" y="7259542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LEM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15"/>
          <p:cNvSpPr txBox="1"/>
          <p:nvPr/>
        </p:nvSpPr>
        <p:spPr>
          <a:xfrm>
            <a:off x="-5815947" y="-145810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15" descr="A sketch of a car&#10;&#10;Description automatically generated"/>
          <p:cNvPicPr preferRelativeResize="0"/>
          <p:nvPr/>
        </p:nvPicPr>
        <p:blipFill rotWithShape="1">
          <a:blip r:embed="rId3">
            <a:alphaModFix amt="7000"/>
          </a:blip>
          <a:srcRect/>
          <a:stretch>
            <a:fillRect/>
          </a:stretch>
        </p:blipFill>
        <p:spPr>
          <a:xfrm>
            <a:off x="8129778" y="96126"/>
            <a:ext cx="4438585" cy="666574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5"/>
          <p:cNvSpPr/>
          <p:nvPr/>
        </p:nvSpPr>
        <p:spPr>
          <a:xfrm>
            <a:off x="-156303" y="-166216"/>
            <a:ext cx="12301814" cy="6929425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91" name="Google Shape;391;p15" descr="A blue spot on a black background&#10;&#10;Description automatically generated"/>
          <p:cNvPicPr preferRelativeResize="0"/>
          <p:nvPr/>
        </p:nvPicPr>
        <p:blipFill rotWithShape="1">
          <a:blip r:embed="rId4">
            <a:alphaModFix amt="62000"/>
          </a:blip>
          <a:srcRect/>
          <a:stretch>
            <a:fillRect/>
          </a:stretch>
        </p:blipFill>
        <p:spPr>
          <a:xfrm rot="6731965">
            <a:off x="4714956" y="3424851"/>
            <a:ext cx="2937642" cy="293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3888163" y="-158281"/>
            <a:ext cx="19423319" cy="1294887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5"/>
          <p:cNvSpPr/>
          <p:nvPr/>
        </p:nvSpPr>
        <p:spPr>
          <a:xfrm>
            <a:off x="-606171" y="-227624"/>
            <a:ext cx="13082633" cy="749873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1960"/>
                </a:srgbClr>
              </a:gs>
              <a:gs pos="100000">
                <a:srgbClr val="000000">
                  <a:alpha val="6196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94" name="Google Shape;394;p15" descr="A blue spot on a black background&#10;&#10;Description automatically generated"/>
          <p:cNvPicPr preferRelativeResize="0"/>
          <p:nvPr/>
        </p:nvPicPr>
        <p:blipFill rotWithShape="1">
          <a:blip r:embed="rId6">
            <a:alphaModFix amt="23000"/>
          </a:blip>
          <a:srcRect/>
          <a:stretch>
            <a:fillRect/>
          </a:stretch>
        </p:blipFill>
        <p:spPr>
          <a:xfrm rot="3180824">
            <a:off x="328036" y="-477285"/>
            <a:ext cx="5214611" cy="521461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5"/>
          <p:cNvSpPr txBox="1"/>
          <p:nvPr/>
        </p:nvSpPr>
        <p:spPr>
          <a:xfrm>
            <a:off x="3504501" y="893770"/>
            <a:ext cx="545073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r>
              <a:rPr lang="en-US" sz="28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STATEMENT</a:t>
            </a:r>
            <a:endParaRPr sz="160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8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6" name="Google Shape;396;p15"/>
          <p:cNvSpPr/>
          <p:nvPr/>
        </p:nvSpPr>
        <p:spPr>
          <a:xfrm>
            <a:off x="-417123" y="4418819"/>
            <a:ext cx="13415493" cy="390645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6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15"/>
          <p:cNvSpPr/>
          <p:nvPr/>
        </p:nvSpPr>
        <p:spPr>
          <a:xfrm>
            <a:off x="3206229" y="3198554"/>
            <a:ext cx="799599" cy="799599"/>
          </a:xfrm>
          <a:prstGeom prst="ellipse">
            <a:avLst/>
          </a:prstGeom>
          <a:noFill/>
          <a:ln w="38100" cap="flat" cmpd="sng">
            <a:solidFill>
              <a:srgbClr val="FF0000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8" name="Google Shape;398;p15"/>
          <p:cNvSpPr/>
          <p:nvPr/>
        </p:nvSpPr>
        <p:spPr>
          <a:xfrm>
            <a:off x="3057409" y="3043965"/>
            <a:ext cx="1091712" cy="1091712"/>
          </a:xfrm>
          <a:prstGeom prst="ellipse">
            <a:avLst/>
          </a:prstGeom>
          <a:noFill/>
          <a:ln w="15875" cap="flat" cmpd="sng">
            <a:solidFill>
              <a:srgbClr val="FF0000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9" name="Google Shape;399;p15"/>
          <p:cNvSpPr txBox="1"/>
          <p:nvPr/>
        </p:nvSpPr>
        <p:spPr>
          <a:xfrm>
            <a:off x="1768505" y="5807125"/>
            <a:ext cx="865499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Medium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Inconsistency of size</a:t>
            </a:r>
            <a:endParaRPr lang="en-US" sz="3200" b="1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0" name="Google Shape;400;p15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04</a:t>
            </a:r>
            <a:endParaRPr sz="24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390"/>
            <a:ext cx="12191999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6"/>
          <p:cNvSpPr txBox="1"/>
          <p:nvPr/>
        </p:nvSpPr>
        <p:spPr>
          <a:xfrm>
            <a:off x="511216" y="4977307"/>
            <a:ext cx="1116956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SOLUTION </a:t>
            </a:r>
            <a:r>
              <a:rPr lang="en-US" sz="66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OVERVIEW </a:t>
            </a:r>
            <a:endParaRPr sz="6600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7" name="Google Shape;407;p16"/>
          <p:cNvSpPr txBox="1"/>
          <p:nvPr/>
        </p:nvSpPr>
        <p:spPr>
          <a:xfrm>
            <a:off x="524202" y="319713"/>
            <a:ext cx="111695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TSYP 12 TECHNICAL CHALLENGE</a:t>
            </a:r>
            <a:endParaRPr sz="1000" b="1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8" name="Google Shape;408;p16"/>
          <p:cNvSpPr txBox="1"/>
          <p:nvPr/>
        </p:nvSpPr>
        <p:spPr>
          <a:xfrm>
            <a:off x="527517" y="521366"/>
            <a:ext cx="111695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ZEN &amp; IEEE CIS TUNISIA CHAPTER</a:t>
            </a:r>
            <a:endParaRPr sz="1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09" name="Google Shape;409;p16"/>
          <p:cNvGrpSpPr/>
          <p:nvPr/>
        </p:nvGrpSpPr>
        <p:grpSpPr>
          <a:xfrm>
            <a:off x="561557" y="341339"/>
            <a:ext cx="3338181" cy="424193"/>
            <a:chOff x="561557" y="341339"/>
            <a:chExt cx="3338181" cy="424193"/>
          </a:xfrm>
        </p:grpSpPr>
        <p:pic>
          <p:nvPicPr>
            <p:cNvPr id="410" name="Google Shape;410;p16" descr="TSYP 1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61557" y="381939"/>
              <a:ext cx="1107440" cy="373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16" descr="A black and white logo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997200" y="341339"/>
              <a:ext cx="902538" cy="424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16" descr="A white text on a black background&#10;&#10;Description automatically generated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803337" y="384809"/>
              <a:ext cx="1103857" cy="3677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p16"/>
          <p:cNvSpPr/>
          <p:nvPr/>
        </p:nvSpPr>
        <p:spPr>
          <a:xfrm>
            <a:off x="487680" y="2320925"/>
            <a:ext cx="45720" cy="21336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C25A7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4" name="Google Shape;414;p16"/>
          <p:cNvSpPr/>
          <p:nvPr/>
        </p:nvSpPr>
        <p:spPr>
          <a:xfrm>
            <a:off x="488822" y="2071878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16"/>
          <p:cNvSpPr/>
          <p:nvPr/>
        </p:nvSpPr>
        <p:spPr>
          <a:xfrm>
            <a:off x="484631" y="4644390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6" name="Google Shape;416;p16" descr="A black and yellow light&#10;&#10;Description automatically generated with medium confidenc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50764" y="2573415"/>
            <a:ext cx="74921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6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05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17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7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7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25" name="Google Shape;425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7"/>
          <p:cNvSpPr/>
          <p:nvPr/>
        </p:nvSpPr>
        <p:spPr>
          <a:xfrm>
            <a:off x="4620128" y="2779699"/>
            <a:ext cx="9638319" cy="9638319"/>
          </a:xfrm>
          <a:prstGeom prst="ellipse">
            <a:avLst/>
          </a:pr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17"/>
          <p:cNvSpPr txBox="1"/>
          <p:nvPr/>
        </p:nvSpPr>
        <p:spPr>
          <a:xfrm>
            <a:off x="728126" y="4671400"/>
            <a:ext cx="440561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texture detail</a:t>
            </a:r>
            <a:endParaRPr lang="en-US" sz="2000" b="1" i="0" u="none" strike="noStrike" cap="non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Size customization</a:t>
            </a:r>
            <a:endParaRPr lang="en-US" sz="2000" b="1" i="0" u="none" strike="noStrike" cap="non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Intricate pose adaptation</a:t>
            </a:r>
            <a:endParaRPr lang="en-US" sz="2000" b="1" i="0" u="none" strike="noStrike" cap="non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28" name="Google Shape;428;p17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7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05</a:t>
            </a:r>
            <a:endParaRPr sz="2400" b="1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17"/>
          <p:cNvSpPr txBox="1"/>
          <p:nvPr/>
        </p:nvSpPr>
        <p:spPr>
          <a:xfrm>
            <a:off x="728127" y="808378"/>
            <a:ext cx="600885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Realistic garment fitting:</a:t>
            </a:r>
            <a:endParaRPr sz="28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17" descr="A hand holding a cellphone with a picture of a person on the scree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439681" y="430306"/>
            <a:ext cx="572327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8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8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8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39" name="Google Shape;439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8"/>
          <p:cNvSpPr/>
          <p:nvPr/>
        </p:nvSpPr>
        <p:spPr>
          <a:xfrm>
            <a:off x="6096000" y="-4430998"/>
            <a:ext cx="9638319" cy="9638319"/>
          </a:xfrm>
          <a:prstGeom prst="ellipse">
            <a:avLst/>
          </a:pr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1" name="Google Shape;441;p18"/>
          <p:cNvSpPr txBox="1"/>
          <p:nvPr/>
        </p:nvSpPr>
        <p:spPr>
          <a:xfrm>
            <a:off x="728126" y="5329382"/>
            <a:ext cx="53678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Automatically match the outfit</a:t>
            </a:r>
            <a:endParaRPr lang="en-US" sz="2000" b="1" i="0" u="none" strike="noStrike" cap="non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Suggests the size based on user data</a:t>
            </a:r>
            <a:endParaRPr lang="en-US" sz="2000" b="1" i="0" u="none" strike="noStrike" cap="non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42" name="Google Shape;442;p18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8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05</a:t>
            </a:r>
            <a:endParaRPr sz="2400" b="1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18"/>
          <p:cNvSpPr txBox="1"/>
          <p:nvPr/>
        </p:nvSpPr>
        <p:spPr>
          <a:xfrm>
            <a:off x="728127" y="3407890"/>
            <a:ext cx="600885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system:</a:t>
            </a:r>
            <a:endParaRPr sz="28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18" descr="A hand holding a cellphone with a picture of a person on the scree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3145378">
            <a:off x="16154242" y="-4270582"/>
            <a:ext cx="3553703" cy="425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8" descr="A person in a white shirt and pink pants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682627" y="862147"/>
            <a:ext cx="4420406" cy="5799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19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19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9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54" name="Google Shape;454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9"/>
          <p:cNvSpPr/>
          <p:nvPr/>
        </p:nvSpPr>
        <p:spPr>
          <a:xfrm>
            <a:off x="6096000" y="-4430998"/>
            <a:ext cx="9638319" cy="9638319"/>
          </a:xfrm>
          <a:prstGeom prst="ellipse">
            <a:avLst/>
          </a:pr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6" name="Google Shape;456;p19"/>
          <p:cNvSpPr txBox="1"/>
          <p:nvPr/>
        </p:nvSpPr>
        <p:spPr>
          <a:xfrm>
            <a:off x="728126" y="5329382"/>
            <a:ext cx="53678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Printerest</a:t>
            </a:r>
            <a:endParaRPr sz="2000" b="1" i="0" u="none" strike="noStrike" cap="non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Instagram  / Facebook</a:t>
            </a:r>
            <a:endParaRPr lang="en-US" sz="2000" b="1" i="0" u="none" strike="noStrike" cap="non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57" name="Google Shape;457;p19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9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05</a:t>
            </a:r>
            <a:endParaRPr sz="2400" b="1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19"/>
          <p:cNvSpPr txBox="1"/>
          <p:nvPr/>
        </p:nvSpPr>
        <p:spPr>
          <a:xfrm>
            <a:off x="728127" y="3407890"/>
            <a:ext cx="600885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Social Media integration:</a:t>
            </a:r>
            <a:endParaRPr sz="28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0" name="Google Shape;460;p19" descr="A hand holding a cellphone with a picture of a person on the scree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3145378">
            <a:off x="16154242" y="-4270582"/>
            <a:ext cx="3553703" cy="425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9" descr="A group of emojis and buttons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007890" y="827834"/>
            <a:ext cx="6511477" cy="4066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" descr="A black and purple background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511216" y="1037396"/>
            <a:ext cx="1116956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ZEN </a:t>
            </a:r>
            <a:r>
              <a:rPr lang="en-US" sz="8800" b="0" i="0" u="none" strike="noStrike" cap="none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MOBILE</a:t>
            </a:r>
            <a:endParaRPr lang="en-US" sz="8800" b="0" i="0" u="none" strike="noStrike" cap="none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5" name="Google Shape;105;p2" descr="A mannequin with a coat and ha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44817" y="2333157"/>
            <a:ext cx="5743339" cy="6234545"/>
          </a:xfrm>
          <a:prstGeom prst="rect">
            <a:avLst/>
          </a:prstGeom>
          <a:noFill/>
          <a:ln>
            <a:noFill/>
          </a:ln>
          <a:effectLst>
            <a:outerShdw blurRad="850900" sx="120000" sy="120000" algn="ctr" rotWithShape="0">
              <a:srgbClr val="000000">
                <a:alpha val="0"/>
              </a:srgbClr>
            </a:outerShdw>
          </a:effectLst>
        </p:spPr>
      </p:pic>
      <p:sp>
        <p:nvSpPr>
          <p:cNvPr id="106" name="Google Shape;106;p2"/>
          <p:cNvSpPr txBox="1"/>
          <p:nvPr/>
        </p:nvSpPr>
        <p:spPr>
          <a:xfrm>
            <a:off x="524202" y="319713"/>
            <a:ext cx="111695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TSYP 12 TECHNICAL CHALLENGE</a:t>
            </a:r>
            <a:endParaRPr sz="1000" b="1" i="0" u="none" strike="noStrike" cap="none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527517" y="521366"/>
            <a:ext cx="111695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u="none" strike="noStrike" cap="none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ZEN &amp; IEEE CIS TUNISIA CHAPTER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08" name="Google Shape;108;p2"/>
          <p:cNvGrpSpPr/>
          <p:nvPr/>
        </p:nvGrpSpPr>
        <p:grpSpPr>
          <a:xfrm>
            <a:off x="561557" y="341339"/>
            <a:ext cx="3338181" cy="424193"/>
            <a:chOff x="561557" y="341339"/>
            <a:chExt cx="3338181" cy="424193"/>
          </a:xfrm>
        </p:grpSpPr>
        <p:pic>
          <p:nvPicPr>
            <p:cNvPr id="109" name="Google Shape;109;p2" descr="TSYP 12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61557" y="381939"/>
              <a:ext cx="1107440" cy="373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" descr="A black and white logo&#10;&#10;Description automatically generated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997200" y="341339"/>
              <a:ext cx="902538" cy="424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" descr="A white text on a black background&#10;&#10;Description automatically generated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803337" y="384809"/>
              <a:ext cx="1103857" cy="3677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2"/>
          <p:cNvSpPr/>
          <p:nvPr/>
        </p:nvSpPr>
        <p:spPr>
          <a:xfrm>
            <a:off x="487680" y="2320925"/>
            <a:ext cx="45720" cy="21336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C25A7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488822" y="2071878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484631" y="4644390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5" name="Google Shape;115;p2" descr="A black and yellow light&#10;&#10;Description automatically generated with medium confidenc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450764" y="2573415"/>
            <a:ext cx="74921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01</a:t>
            </a:r>
            <a:endParaRPr sz="2400" b="1" i="0" u="none" strike="noStrike" cap="none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20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0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0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69" name="Google Shape;469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0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0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05</a:t>
            </a:r>
            <a:endParaRPr sz="2400" b="1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2" name="Google Shape;472;p20" descr="A hand holding a cellphone with a picture of a person on the scree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3145378">
            <a:off x="16154242" y="-4270582"/>
            <a:ext cx="3553703" cy="425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42786" y="1376792"/>
            <a:ext cx="10990794" cy="4733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21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1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1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81" name="Google Shape;481;p2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1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1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05</a:t>
            </a:r>
            <a:endParaRPr sz="2400" b="1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4" name="Google Shape;484;p21" descr="A hand holding a cellphone with a picture of a person on the scree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3145378">
            <a:off x="16154242" y="-4270582"/>
            <a:ext cx="3553703" cy="425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1"/>
          <p:cNvPicPr preferRelativeResize="0"/>
          <p:nvPr/>
        </p:nvPicPr>
        <p:blipFill rotWithShape="1">
          <a:blip r:embed="rId6"/>
          <a:srcRect l="3819" t="5433" r="3131"/>
          <a:stretch>
            <a:fillRect/>
          </a:stretch>
        </p:blipFill>
        <p:spPr>
          <a:xfrm>
            <a:off x="275771" y="1262742"/>
            <a:ext cx="11640458" cy="476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22" descr="A black and purple background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2"/>
          <p:cNvSpPr txBox="1"/>
          <p:nvPr/>
        </p:nvSpPr>
        <p:spPr>
          <a:xfrm>
            <a:off x="511216" y="1239019"/>
            <a:ext cx="1116956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Technical Feasibility</a:t>
            </a:r>
            <a:endParaRPr lang="en-US" sz="6600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2" name="Google Shape;492;p22"/>
          <p:cNvSpPr/>
          <p:nvPr/>
        </p:nvSpPr>
        <p:spPr>
          <a:xfrm>
            <a:off x="487680" y="2320925"/>
            <a:ext cx="45720" cy="21336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C25A7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3" name="Google Shape;493;p22"/>
          <p:cNvSpPr/>
          <p:nvPr/>
        </p:nvSpPr>
        <p:spPr>
          <a:xfrm>
            <a:off x="488822" y="2071878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4" name="Google Shape;494;p22"/>
          <p:cNvSpPr/>
          <p:nvPr/>
        </p:nvSpPr>
        <p:spPr>
          <a:xfrm>
            <a:off x="484631" y="4644390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95" name="Google Shape;495;p22" descr="A black and yellow light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50764" y="2573415"/>
            <a:ext cx="7492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25852" y="1898537"/>
            <a:ext cx="5486397" cy="420134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2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06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23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3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3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05" name="Google Shape;505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3"/>
          <p:cNvSpPr/>
          <p:nvPr/>
        </p:nvSpPr>
        <p:spPr>
          <a:xfrm>
            <a:off x="4620128" y="2779699"/>
            <a:ext cx="9638319" cy="9638319"/>
          </a:xfrm>
          <a:prstGeom prst="ellipse">
            <a:avLst/>
          </a:pr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7" name="Google Shape;507;p23"/>
          <p:cNvSpPr txBox="1"/>
          <p:nvPr/>
        </p:nvSpPr>
        <p:spPr>
          <a:xfrm>
            <a:off x="714679" y="5034465"/>
            <a:ext cx="294292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0000"/>
              </a:buClr>
              <a:buSzPts val="2400"/>
              <a:buFont typeface="Montserrat"/>
              <a:buNone/>
            </a:pPr>
            <a:r>
              <a:rPr lang="en-US" sz="2400" b="1" i="0" u="none" strike="noStrike" cap="none">
                <a:solidFill>
                  <a:srgbClr val="8E0000"/>
                </a:solidFill>
                <a:latin typeface="Montserrat"/>
                <a:ea typeface="Montserrat"/>
                <a:cs typeface="Montserrat"/>
                <a:sym typeface="Montserrat"/>
              </a:rPr>
              <a:t>Datasets</a:t>
            </a:r>
            <a:r>
              <a:rPr lang="en-US" sz="2400" b="1" i="0" u="none" strike="noStrike" cap="none">
                <a:solidFill>
                  <a:srgbClr val="8E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  <a:endParaRPr lang="en-US" sz="2400" b="1" i="0" u="none" strike="noStrike" cap="none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Montserrat SemiBold"/>
              <a:buNone/>
            </a:pPr>
            <a:r>
              <a:rPr lang="en-US" sz="2400" b="1" i="0" u="none" strike="noStrike" cap="non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VITON-HD and Dress Code</a:t>
            </a:r>
            <a:endParaRPr lang="en-US" sz="2400" b="1" i="0" u="none" strike="noStrike" cap="non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08" name="Google Shape;508;p23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3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06</a:t>
            </a:r>
            <a:endParaRPr sz="2400" b="1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23"/>
          <p:cNvSpPr txBox="1"/>
          <p:nvPr/>
        </p:nvSpPr>
        <p:spPr>
          <a:xfrm>
            <a:off x="728127" y="808378"/>
            <a:ext cx="600885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Key Technical Components</a:t>
            </a:r>
            <a:endParaRPr sz="28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23" descr="A group of blue cubes with lights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116522" y="1317812"/>
            <a:ext cx="6161964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24" descr="A black and purple background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4"/>
          <p:cNvSpPr txBox="1"/>
          <p:nvPr/>
        </p:nvSpPr>
        <p:spPr>
          <a:xfrm>
            <a:off x="511216" y="1239019"/>
            <a:ext cx="1116956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TECHNOLOGIES </a:t>
            </a:r>
            <a:r>
              <a:rPr lang="en-US" sz="66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USED </a:t>
            </a:r>
            <a:endParaRPr sz="6600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18" name="Google Shape;518;p24"/>
          <p:cNvSpPr/>
          <p:nvPr/>
        </p:nvSpPr>
        <p:spPr>
          <a:xfrm>
            <a:off x="487680" y="2320925"/>
            <a:ext cx="45720" cy="21336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C25A7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9" name="Google Shape;519;p24"/>
          <p:cNvSpPr/>
          <p:nvPr/>
        </p:nvSpPr>
        <p:spPr>
          <a:xfrm>
            <a:off x="488822" y="2071878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0" name="Google Shape;520;p24"/>
          <p:cNvSpPr/>
          <p:nvPr/>
        </p:nvSpPr>
        <p:spPr>
          <a:xfrm>
            <a:off x="484631" y="4644390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21" name="Google Shape;521;p24" descr="A black and yellow light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50764" y="2573415"/>
            <a:ext cx="7492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51101" y="249218"/>
            <a:ext cx="8835899" cy="749998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4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07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25" descr="A black and purple background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5"/>
          <p:cNvSpPr txBox="1"/>
          <p:nvPr/>
        </p:nvSpPr>
        <p:spPr>
          <a:xfrm>
            <a:off x="511216" y="620457"/>
            <a:ext cx="111695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Flutter </a:t>
            </a:r>
            <a:endParaRPr lang="en-US" sz="5400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30" name="Google Shape;530;p25"/>
          <p:cNvSpPr/>
          <p:nvPr/>
        </p:nvSpPr>
        <p:spPr>
          <a:xfrm>
            <a:off x="487680" y="2320925"/>
            <a:ext cx="45720" cy="21336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C25A7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1" name="Google Shape;531;p25"/>
          <p:cNvSpPr/>
          <p:nvPr/>
        </p:nvSpPr>
        <p:spPr>
          <a:xfrm>
            <a:off x="488822" y="2071878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2" name="Google Shape;532;p25"/>
          <p:cNvSpPr/>
          <p:nvPr/>
        </p:nvSpPr>
        <p:spPr>
          <a:xfrm>
            <a:off x="484631" y="4644390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33" name="Google Shape;533;p25" descr="A black and yellow light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50764" y="2573415"/>
            <a:ext cx="7492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5" descr="Flutter – Medium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9136" y="1483659"/>
            <a:ext cx="4513729" cy="451372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5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07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26" descr="A black and yellow light&#10;&#10;Description automatically generated with medium confidenc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50764" y="2573415"/>
            <a:ext cx="7492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6" descr="Stable Diffusion 3 — Stability AI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470647" y="-323369"/>
            <a:ext cx="13226303" cy="755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6" descr="A black and purple background&#10;&#10;Description automatically generated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6"/>
          <p:cNvSpPr txBox="1"/>
          <p:nvPr/>
        </p:nvSpPr>
        <p:spPr>
          <a:xfrm>
            <a:off x="511216" y="4869730"/>
            <a:ext cx="1116956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Stable diffusion</a:t>
            </a:r>
            <a:endParaRPr lang="en-US" sz="5400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44" name="Google Shape;544;p26"/>
          <p:cNvSpPr/>
          <p:nvPr/>
        </p:nvSpPr>
        <p:spPr>
          <a:xfrm>
            <a:off x="487680" y="2320925"/>
            <a:ext cx="45720" cy="21336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C25A7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5" name="Google Shape;545;p26"/>
          <p:cNvSpPr/>
          <p:nvPr/>
        </p:nvSpPr>
        <p:spPr>
          <a:xfrm>
            <a:off x="488822" y="2071878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6" name="Google Shape;546;p26"/>
          <p:cNvSpPr/>
          <p:nvPr/>
        </p:nvSpPr>
        <p:spPr>
          <a:xfrm>
            <a:off x="484631" y="4644390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7" name="Google Shape;547;p26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07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7"/>
          <p:cNvSpPr/>
          <p:nvPr/>
        </p:nvSpPr>
        <p:spPr>
          <a:xfrm>
            <a:off x="-188259" y="-161365"/>
            <a:ext cx="12922624" cy="7274859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53" name="Google Shape;553;p27" descr="a) The original image of people wearing watch and its human Parsing... |  Download Scientific Diagram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14718" y="442638"/>
            <a:ext cx="9762565" cy="609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7" descr="A black and yellow light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50764" y="2573415"/>
            <a:ext cx="7492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7" descr="A black and purple background&#10;&#10;Description automatically generated"/>
          <p:cNvPicPr preferRelativeResize="0"/>
          <p:nvPr/>
        </p:nvPicPr>
        <p:blipFill rotWithShape="1">
          <a:blip r:embed="rId3">
            <a:alphaModFix amt="75000"/>
          </a:blip>
          <a:srcRect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7"/>
          <p:cNvSpPr txBox="1"/>
          <p:nvPr/>
        </p:nvSpPr>
        <p:spPr>
          <a:xfrm>
            <a:off x="511216" y="5286587"/>
            <a:ext cx="1116956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OpenPose and Human Parsing</a:t>
            </a:r>
            <a:endParaRPr lang="en-US" sz="4800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7" name="Google Shape;557;p27"/>
          <p:cNvSpPr/>
          <p:nvPr/>
        </p:nvSpPr>
        <p:spPr>
          <a:xfrm>
            <a:off x="487680" y="2320925"/>
            <a:ext cx="45720" cy="21336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C25A7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8" name="Google Shape;558;p27"/>
          <p:cNvSpPr/>
          <p:nvPr/>
        </p:nvSpPr>
        <p:spPr>
          <a:xfrm>
            <a:off x="488822" y="2071878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9" name="Google Shape;559;p27"/>
          <p:cNvSpPr/>
          <p:nvPr/>
        </p:nvSpPr>
        <p:spPr>
          <a:xfrm>
            <a:off x="484631" y="4644390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0" name="Google Shape;560;p27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07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8"/>
          <p:cNvSpPr/>
          <p:nvPr/>
        </p:nvSpPr>
        <p:spPr>
          <a:xfrm>
            <a:off x="0" y="-273377"/>
            <a:ext cx="12292553" cy="7131377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66" name="Google Shape;566;p28"/>
          <p:cNvGrpSpPr/>
          <p:nvPr/>
        </p:nvGrpSpPr>
        <p:grpSpPr>
          <a:xfrm>
            <a:off x="8612362" y="2760752"/>
            <a:ext cx="1998064" cy="1899113"/>
            <a:chOff x="6459272" y="2070564"/>
            <a:chExt cx="1498548" cy="1424335"/>
          </a:xfrm>
        </p:grpSpPr>
        <p:sp>
          <p:nvSpPr>
            <p:cNvPr id="567" name="Google Shape;567;p28"/>
            <p:cNvSpPr/>
            <p:nvPr/>
          </p:nvSpPr>
          <p:spPr>
            <a:xfrm>
              <a:off x="6459282" y="207056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36553"/>
                    <a:pt x="36552" y="45840"/>
                    <a:pt x="25146" y="45840"/>
                  </a:cubicBezTo>
                  <a:cubicBezTo>
                    <a:pt x="13728" y="45840"/>
                    <a:pt x="4441" y="36553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39017"/>
                    <a:pt x="11263" y="50281"/>
                    <a:pt x="25146" y="50281"/>
                  </a:cubicBezTo>
                  <a:cubicBezTo>
                    <a:pt x="39029" y="50281"/>
                    <a:pt x="50280" y="39017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6459272" y="2070564"/>
              <a:ext cx="1424335" cy="724164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3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41" y="25420"/>
                    <a:pt x="4441" y="25278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ubicBezTo>
                    <a:pt x="36552" y="4430"/>
                    <a:pt x="45851" y="13717"/>
                    <a:pt x="45851" y="25135"/>
                  </a:cubicBezTo>
                  <a:cubicBezTo>
                    <a:pt x="45851" y="25278"/>
                    <a:pt x="45839" y="25420"/>
                    <a:pt x="45839" y="25563"/>
                  </a:cubicBezTo>
                  <a:lnTo>
                    <a:pt x="50268" y="25563"/>
                  </a:lnTo>
                  <a:cubicBezTo>
                    <a:pt x="50268" y="25420"/>
                    <a:pt x="50280" y="25278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rgbClr val="747474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7694034" y="2662819"/>
              <a:ext cx="263786" cy="263786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5" y="1"/>
                    <a:pt x="1" y="2085"/>
                    <a:pt x="1" y="4656"/>
                  </a:cubicBezTo>
                  <a:cubicBezTo>
                    <a:pt x="1" y="7228"/>
                    <a:pt x="2085" y="9312"/>
                    <a:pt x="4656" y="9312"/>
                  </a:cubicBezTo>
                  <a:cubicBezTo>
                    <a:pt x="7228" y="9312"/>
                    <a:pt x="9312" y="7228"/>
                    <a:pt x="9312" y="4656"/>
                  </a:cubicBezTo>
                  <a:cubicBezTo>
                    <a:pt x="9312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7750039" y="2718823"/>
              <a:ext cx="151467" cy="151467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79" y="0"/>
                  </a:moveTo>
                  <a:cubicBezTo>
                    <a:pt x="1203" y="0"/>
                    <a:pt x="0" y="1191"/>
                    <a:pt x="0" y="2679"/>
                  </a:cubicBezTo>
                  <a:cubicBezTo>
                    <a:pt x="0" y="4156"/>
                    <a:pt x="1203" y="5346"/>
                    <a:pt x="2679" y="5346"/>
                  </a:cubicBezTo>
                  <a:cubicBezTo>
                    <a:pt x="4156" y="5346"/>
                    <a:pt x="5346" y="4156"/>
                    <a:pt x="5346" y="2679"/>
                  </a:cubicBezTo>
                  <a:cubicBezTo>
                    <a:pt x="5346" y="1191"/>
                    <a:pt x="4156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71" name="Google Shape;571;p28"/>
          <p:cNvGrpSpPr/>
          <p:nvPr/>
        </p:nvGrpSpPr>
        <p:grpSpPr>
          <a:xfrm>
            <a:off x="6880991" y="2760752"/>
            <a:ext cx="1994476" cy="1899132"/>
            <a:chOff x="5160743" y="2070564"/>
            <a:chExt cx="1495857" cy="1424349"/>
          </a:xfrm>
        </p:grpSpPr>
        <p:sp>
          <p:nvSpPr>
            <p:cNvPr id="572" name="Google Shape;572;p28"/>
            <p:cNvSpPr/>
            <p:nvPr/>
          </p:nvSpPr>
          <p:spPr>
            <a:xfrm>
              <a:off x="5160743" y="207056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34" y="4430"/>
                  </a:moveTo>
                  <a:cubicBezTo>
                    <a:pt x="36552" y="4430"/>
                    <a:pt x="45839" y="13717"/>
                    <a:pt x="45839" y="25135"/>
                  </a:cubicBezTo>
                  <a:cubicBezTo>
                    <a:pt x="45839" y="36553"/>
                    <a:pt x="36552" y="45840"/>
                    <a:pt x="25134" y="45840"/>
                  </a:cubicBezTo>
                  <a:cubicBezTo>
                    <a:pt x="13716" y="45840"/>
                    <a:pt x="4429" y="36553"/>
                    <a:pt x="4429" y="25135"/>
                  </a:cubicBezTo>
                  <a:cubicBezTo>
                    <a:pt x="4429" y="13717"/>
                    <a:pt x="13716" y="4430"/>
                    <a:pt x="25134" y="4430"/>
                  </a:cubicBezTo>
                  <a:close/>
                  <a:moveTo>
                    <a:pt x="25134" y="1"/>
                  </a:moveTo>
                  <a:cubicBezTo>
                    <a:pt x="11251" y="1"/>
                    <a:pt x="0" y="11252"/>
                    <a:pt x="0" y="25135"/>
                  </a:cubicBezTo>
                  <a:cubicBezTo>
                    <a:pt x="0" y="39017"/>
                    <a:pt x="11251" y="50281"/>
                    <a:pt x="25134" y="50281"/>
                  </a:cubicBezTo>
                  <a:cubicBezTo>
                    <a:pt x="39017" y="50281"/>
                    <a:pt x="50280" y="39017"/>
                    <a:pt x="50280" y="25135"/>
                  </a:cubicBezTo>
                  <a:cubicBezTo>
                    <a:pt x="50280" y="11252"/>
                    <a:pt x="39017" y="1"/>
                    <a:pt x="25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5161054" y="2794714"/>
              <a:ext cx="1423683" cy="700199"/>
            </a:xfrm>
            <a:custGeom>
              <a:avLst/>
              <a:gdLst/>
              <a:ahLst/>
              <a:cxnLst/>
              <a:rect l="l" t="t" r="r" b="b"/>
              <a:pathLst>
                <a:path w="50258" h="24718" extrusionOk="0">
                  <a:moveTo>
                    <a:pt x="1" y="0"/>
                  </a:moveTo>
                  <a:cubicBezTo>
                    <a:pt x="227" y="13681"/>
                    <a:pt x="11383" y="24718"/>
                    <a:pt x="25123" y="24718"/>
                  </a:cubicBezTo>
                  <a:cubicBezTo>
                    <a:pt x="38875" y="24718"/>
                    <a:pt x="50031" y="13681"/>
                    <a:pt x="50257" y="0"/>
                  </a:cubicBezTo>
                  <a:lnTo>
                    <a:pt x="45816" y="0"/>
                  </a:lnTo>
                  <a:cubicBezTo>
                    <a:pt x="45590" y="11216"/>
                    <a:pt x="36398" y="20277"/>
                    <a:pt x="25123" y="20277"/>
                  </a:cubicBezTo>
                  <a:cubicBezTo>
                    <a:pt x="13848" y="20277"/>
                    <a:pt x="4656" y="11216"/>
                    <a:pt x="4430" y="0"/>
                  </a:cubicBez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6392814" y="2662819"/>
              <a:ext cx="263786" cy="263786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1" y="2085"/>
                    <a:pt x="1" y="4656"/>
                  </a:cubicBezTo>
                  <a:cubicBezTo>
                    <a:pt x="1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7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6449130" y="2718823"/>
              <a:ext cx="151467" cy="151467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68" y="0"/>
                  </a:moveTo>
                  <a:cubicBezTo>
                    <a:pt x="1192" y="0"/>
                    <a:pt x="1" y="1191"/>
                    <a:pt x="1" y="2679"/>
                  </a:cubicBezTo>
                  <a:cubicBezTo>
                    <a:pt x="1" y="4156"/>
                    <a:pt x="1192" y="5346"/>
                    <a:pt x="2668" y="5346"/>
                  </a:cubicBezTo>
                  <a:cubicBezTo>
                    <a:pt x="4144" y="5346"/>
                    <a:pt x="5347" y="4156"/>
                    <a:pt x="5347" y="2679"/>
                  </a:cubicBezTo>
                  <a:cubicBezTo>
                    <a:pt x="5347" y="1191"/>
                    <a:pt x="4144" y="0"/>
                    <a:pt x="2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76" name="Google Shape;576;p28"/>
          <p:cNvSpPr txBox="1"/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400"/>
              <a:buFont typeface="Montserrat"/>
              <a:buNone/>
            </a:pPr>
            <a:r>
              <a:rPr lang="en-US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Pipeline Overview</a:t>
            </a:r>
            <a:endParaRPr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77" name="Google Shape;577;p28"/>
          <p:cNvGrpSpPr/>
          <p:nvPr/>
        </p:nvGrpSpPr>
        <p:grpSpPr>
          <a:xfrm>
            <a:off x="5147351" y="2760752"/>
            <a:ext cx="1993569" cy="1899113"/>
            <a:chOff x="3860514" y="2070564"/>
            <a:chExt cx="1495177" cy="1424335"/>
          </a:xfrm>
        </p:grpSpPr>
        <p:sp>
          <p:nvSpPr>
            <p:cNvPr id="578" name="Google Shape;578;p28"/>
            <p:cNvSpPr/>
            <p:nvPr/>
          </p:nvSpPr>
          <p:spPr>
            <a:xfrm>
              <a:off x="3860514" y="207056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65" y="4430"/>
                    <a:pt x="45851" y="13717"/>
                    <a:pt x="45851" y="25135"/>
                  </a:cubicBezTo>
                  <a:cubicBezTo>
                    <a:pt x="45851" y="36553"/>
                    <a:pt x="36565" y="45840"/>
                    <a:pt x="25146" y="45840"/>
                  </a:cubicBezTo>
                  <a:cubicBezTo>
                    <a:pt x="13728" y="45840"/>
                    <a:pt x="4442" y="36553"/>
                    <a:pt x="4442" y="25135"/>
                  </a:cubicBezTo>
                  <a:cubicBezTo>
                    <a:pt x="4442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39017"/>
                    <a:pt x="11264" y="50281"/>
                    <a:pt x="25146" y="50281"/>
                  </a:cubicBezTo>
                  <a:cubicBezTo>
                    <a:pt x="39029" y="50281"/>
                    <a:pt x="50281" y="39017"/>
                    <a:pt x="50281" y="25135"/>
                  </a:cubicBezTo>
                  <a:cubicBezTo>
                    <a:pt x="50281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3860514" y="2070564"/>
              <a:ext cx="1424335" cy="724164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53" y="25420"/>
                    <a:pt x="4442" y="25278"/>
                    <a:pt x="4442" y="25135"/>
                  </a:cubicBezTo>
                  <a:cubicBezTo>
                    <a:pt x="4442" y="13717"/>
                    <a:pt x="13728" y="4430"/>
                    <a:pt x="25146" y="4430"/>
                  </a:cubicBezTo>
                  <a:cubicBezTo>
                    <a:pt x="36565" y="4430"/>
                    <a:pt x="45851" y="13717"/>
                    <a:pt x="45851" y="25135"/>
                  </a:cubicBezTo>
                  <a:cubicBezTo>
                    <a:pt x="45851" y="25278"/>
                    <a:pt x="45840" y="25420"/>
                    <a:pt x="45840" y="25563"/>
                  </a:cubicBezTo>
                  <a:lnTo>
                    <a:pt x="50269" y="25563"/>
                  </a:lnTo>
                  <a:cubicBezTo>
                    <a:pt x="50281" y="25420"/>
                    <a:pt x="50281" y="25278"/>
                    <a:pt x="50281" y="25135"/>
                  </a:cubicBezTo>
                  <a:cubicBezTo>
                    <a:pt x="50281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5091934" y="2662819"/>
              <a:ext cx="263757" cy="263786"/>
            </a:xfrm>
            <a:custGeom>
              <a:avLst/>
              <a:gdLst/>
              <a:ahLst/>
              <a:cxnLst/>
              <a:rect l="l" t="t" r="r" b="b"/>
              <a:pathLst>
                <a:path w="9311" h="9312" extrusionOk="0">
                  <a:moveTo>
                    <a:pt x="4656" y="1"/>
                  </a:moveTo>
                  <a:cubicBezTo>
                    <a:pt x="2084" y="1"/>
                    <a:pt x="0" y="2085"/>
                    <a:pt x="0" y="4656"/>
                  </a:cubicBezTo>
                  <a:cubicBezTo>
                    <a:pt x="0" y="7228"/>
                    <a:pt x="2084" y="9312"/>
                    <a:pt x="4656" y="9312"/>
                  </a:cubicBezTo>
                  <a:cubicBezTo>
                    <a:pt x="7227" y="9312"/>
                    <a:pt x="9311" y="7228"/>
                    <a:pt x="9311" y="4656"/>
                  </a:cubicBezTo>
                  <a:cubicBezTo>
                    <a:pt x="9311" y="2085"/>
                    <a:pt x="7227" y="1"/>
                    <a:pt x="4656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5147910" y="2718823"/>
              <a:ext cx="151807" cy="151467"/>
            </a:xfrm>
            <a:custGeom>
              <a:avLst/>
              <a:gdLst/>
              <a:ahLst/>
              <a:cxnLst/>
              <a:rect l="l" t="t" r="r" b="b"/>
              <a:pathLst>
                <a:path w="5359" h="5347" extrusionOk="0">
                  <a:moveTo>
                    <a:pt x="2680" y="0"/>
                  </a:moveTo>
                  <a:cubicBezTo>
                    <a:pt x="1203" y="0"/>
                    <a:pt x="1" y="1191"/>
                    <a:pt x="1" y="2679"/>
                  </a:cubicBezTo>
                  <a:cubicBezTo>
                    <a:pt x="1" y="4156"/>
                    <a:pt x="1203" y="5346"/>
                    <a:pt x="2680" y="5346"/>
                  </a:cubicBezTo>
                  <a:cubicBezTo>
                    <a:pt x="4156" y="5346"/>
                    <a:pt x="5358" y="4156"/>
                    <a:pt x="5358" y="2679"/>
                  </a:cubicBezTo>
                  <a:cubicBezTo>
                    <a:pt x="5358" y="1191"/>
                    <a:pt x="4156" y="0"/>
                    <a:pt x="2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82" name="Google Shape;582;p28"/>
          <p:cNvGrpSpPr/>
          <p:nvPr/>
        </p:nvGrpSpPr>
        <p:grpSpPr>
          <a:xfrm>
            <a:off x="2736273" y="1618222"/>
            <a:ext cx="3447649" cy="3041661"/>
            <a:chOff x="2052202" y="1213667"/>
            <a:chExt cx="2585737" cy="2281246"/>
          </a:xfrm>
        </p:grpSpPr>
        <p:sp>
          <p:nvSpPr>
            <p:cNvPr id="583" name="Google Shape;583;p28"/>
            <p:cNvSpPr/>
            <p:nvPr/>
          </p:nvSpPr>
          <p:spPr>
            <a:xfrm>
              <a:off x="2559294" y="207056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34" y="4430"/>
                  </a:moveTo>
                  <a:cubicBezTo>
                    <a:pt x="36552" y="4430"/>
                    <a:pt x="45839" y="13717"/>
                    <a:pt x="45839" y="25135"/>
                  </a:cubicBezTo>
                  <a:cubicBezTo>
                    <a:pt x="45839" y="36553"/>
                    <a:pt x="36552" y="45840"/>
                    <a:pt x="25134" y="45840"/>
                  </a:cubicBezTo>
                  <a:cubicBezTo>
                    <a:pt x="13716" y="45840"/>
                    <a:pt x="4429" y="36553"/>
                    <a:pt x="4429" y="25135"/>
                  </a:cubicBezTo>
                  <a:cubicBezTo>
                    <a:pt x="4429" y="13717"/>
                    <a:pt x="13716" y="4430"/>
                    <a:pt x="25134" y="4430"/>
                  </a:cubicBezTo>
                  <a:close/>
                  <a:moveTo>
                    <a:pt x="25134" y="1"/>
                  </a:moveTo>
                  <a:cubicBezTo>
                    <a:pt x="11252" y="1"/>
                    <a:pt x="0" y="11252"/>
                    <a:pt x="0" y="25135"/>
                  </a:cubicBezTo>
                  <a:cubicBezTo>
                    <a:pt x="0" y="39017"/>
                    <a:pt x="11252" y="50281"/>
                    <a:pt x="25134" y="50281"/>
                  </a:cubicBezTo>
                  <a:cubicBezTo>
                    <a:pt x="39017" y="50281"/>
                    <a:pt x="50280" y="39017"/>
                    <a:pt x="50280" y="25135"/>
                  </a:cubicBezTo>
                  <a:cubicBezTo>
                    <a:pt x="50280" y="11252"/>
                    <a:pt x="39017" y="1"/>
                    <a:pt x="25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2559634" y="2794714"/>
              <a:ext cx="1423655" cy="700199"/>
            </a:xfrm>
            <a:custGeom>
              <a:avLst/>
              <a:gdLst/>
              <a:ahLst/>
              <a:cxnLst/>
              <a:rect l="l" t="t" r="r" b="b"/>
              <a:pathLst>
                <a:path w="50257" h="24718" extrusionOk="0">
                  <a:moveTo>
                    <a:pt x="0" y="0"/>
                  </a:moveTo>
                  <a:cubicBezTo>
                    <a:pt x="226" y="13681"/>
                    <a:pt x="11382" y="24718"/>
                    <a:pt x="25122" y="24718"/>
                  </a:cubicBezTo>
                  <a:cubicBezTo>
                    <a:pt x="38862" y="24718"/>
                    <a:pt x="50030" y="13681"/>
                    <a:pt x="50256" y="0"/>
                  </a:cubicBezTo>
                  <a:lnTo>
                    <a:pt x="45815" y="0"/>
                  </a:lnTo>
                  <a:cubicBezTo>
                    <a:pt x="45589" y="11216"/>
                    <a:pt x="36397" y="20277"/>
                    <a:pt x="25122" y="20277"/>
                  </a:cubicBezTo>
                  <a:cubicBezTo>
                    <a:pt x="13847" y="20277"/>
                    <a:pt x="4655" y="11216"/>
                    <a:pt x="442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3791025" y="2662819"/>
              <a:ext cx="263786" cy="263786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1" y="2085"/>
                    <a:pt x="1" y="4656"/>
                  </a:cubicBezTo>
                  <a:cubicBezTo>
                    <a:pt x="1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3847030" y="2718823"/>
              <a:ext cx="151467" cy="151467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79" y="0"/>
                  </a:moveTo>
                  <a:cubicBezTo>
                    <a:pt x="1191" y="0"/>
                    <a:pt x="0" y="1191"/>
                    <a:pt x="0" y="2679"/>
                  </a:cubicBezTo>
                  <a:cubicBezTo>
                    <a:pt x="0" y="4156"/>
                    <a:pt x="1191" y="5346"/>
                    <a:pt x="2679" y="5346"/>
                  </a:cubicBezTo>
                  <a:cubicBezTo>
                    <a:pt x="4156" y="5346"/>
                    <a:pt x="5346" y="4156"/>
                    <a:pt x="5346" y="2679"/>
                  </a:cubicBezTo>
                  <a:cubicBezTo>
                    <a:pt x="5346" y="1191"/>
                    <a:pt x="4156" y="0"/>
                    <a:pt x="2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7" name="Google Shape;587;p28"/>
            <p:cNvSpPr txBox="1"/>
            <p:nvPr/>
          </p:nvSpPr>
          <p:spPr>
            <a:xfrm>
              <a:off x="2052202" y="1213667"/>
              <a:ext cx="2585737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BFBFB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Learning clothing detail</a:t>
              </a:r>
              <a:endParaRPr sz="20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8" name="Google Shape;588;p28"/>
            <p:cNvSpPr txBox="1"/>
            <p:nvPr/>
          </p:nvSpPr>
          <p:spPr>
            <a:xfrm>
              <a:off x="2329163" y="140225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VAE </a:t>
              </a:r>
              <a:endPara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89" name="Google Shape;589;p28"/>
          <p:cNvGrpSpPr/>
          <p:nvPr/>
        </p:nvGrpSpPr>
        <p:grpSpPr>
          <a:xfrm>
            <a:off x="1192292" y="2760753"/>
            <a:ext cx="2893483" cy="3271116"/>
            <a:chOff x="894218" y="2070564"/>
            <a:chExt cx="2170112" cy="2453339"/>
          </a:xfrm>
        </p:grpSpPr>
        <p:sp>
          <p:nvSpPr>
            <p:cNvPr id="590" name="Google Shape;590;p28"/>
            <p:cNvSpPr/>
            <p:nvPr/>
          </p:nvSpPr>
          <p:spPr>
            <a:xfrm>
              <a:off x="1260425" y="207056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64" y="4430"/>
                    <a:pt x="45851" y="13717"/>
                    <a:pt x="45851" y="25135"/>
                  </a:cubicBezTo>
                  <a:cubicBezTo>
                    <a:pt x="45851" y="36553"/>
                    <a:pt x="36564" y="45840"/>
                    <a:pt x="25146" y="45840"/>
                  </a:cubicBezTo>
                  <a:cubicBezTo>
                    <a:pt x="13728" y="45840"/>
                    <a:pt x="4441" y="36553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39017"/>
                    <a:pt x="11264" y="50281"/>
                    <a:pt x="25146" y="50281"/>
                  </a:cubicBezTo>
                  <a:cubicBezTo>
                    <a:pt x="39029" y="50281"/>
                    <a:pt x="50280" y="39017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1260425" y="2070564"/>
              <a:ext cx="1424335" cy="724164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53" y="25420"/>
                    <a:pt x="4441" y="25278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ubicBezTo>
                    <a:pt x="36564" y="4430"/>
                    <a:pt x="45851" y="13717"/>
                    <a:pt x="45851" y="25135"/>
                  </a:cubicBezTo>
                  <a:cubicBezTo>
                    <a:pt x="45851" y="25278"/>
                    <a:pt x="45839" y="25420"/>
                    <a:pt x="45839" y="25563"/>
                  </a:cubicBezTo>
                  <a:lnTo>
                    <a:pt x="50268" y="25563"/>
                  </a:lnTo>
                  <a:cubicBezTo>
                    <a:pt x="50280" y="25420"/>
                    <a:pt x="50280" y="25278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rgbClr val="8E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2489805" y="2662819"/>
              <a:ext cx="263786" cy="263786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0" y="2085"/>
                    <a:pt x="0" y="4656"/>
                  </a:cubicBezTo>
                  <a:cubicBezTo>
                    <a:pt x="0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rgbClr val="8E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2546121" y="2718823"/>
              <a:ext cx="151467" cy="151467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68" y="0"/>
                  </a:moveTo>
                  <a:cubicBezTo>
                    <a:pt x="1191" y="0"/>
                    <a:pt x="1" y="1191"/>
                    <a:pt x="1" y="2679"/>
                  </a:cubicBezTo>
                  <a:cubicBezTo>
                    <a:pt x="1" y="4156"/>
                    <a:pt x="1191" y="5346"/>
                    <a:pt x="2668" y="5346"/>
                  </a:cubicBezTo>
                  <a:cubicBezTo>
                    <a:pt x="4144" y="5346"/>
                    <a:pt x="5347" y="4156"/>
                    <a:pt x="5347" y="2679"/>
                  </a:cubicBezTo>
                  <a:cubicBezTo>
                    <a:pt x="5347" y="1191"/>
                    <a:pt x="4144" y="0"/>
                    <a:pt x="2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4" name="Google Shape;594;p28"/>
            <p:cNvSpPr txBox="1"/>
            <p:nvPr/>
          </p:nvSpPr>
          <p:spPr>
            <a:xfrm>
              <a:off x="894218" y="3989003"/>
              <a:ext cx="2170112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OpenPose &amp; Human Parsing</a:t>
              </a:r>
              <a:endParaRPr sz="14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95" name="Google Shape;595;p28"/>
            <p:cNvSpPr txBox="1"/>
            <p:nvPr/>
          </p:nvSpPr>
          <p:spPr>
            <a:xfrm>
              <a:off x="1030288" y="3685696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BFBFB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Learning Clothing Details</a:t>
              </a:r>
              <a:endParaRPr sz="20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96" name="Google Shape;596;p28" descr="Alterations &amp; Tailoring with solid fill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65839" y="32004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8" descr="Clothes hanger with solid fill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38339" y="316029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8" descr="Dirndl with solid fill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80364" y="3318163"/>
            <a:ext cx="831273" cy="831273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8"/>
          <p:cNvSpPr txBox="1"/>
          <p:nvPr/>
        </p:nvSpPr>
        <p:spPr>
          <a:xfrm>
            <a:off x="4561713" y="5321441"/>
            <a:ext cx="2893483" cy="71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CLIP</a:t>
            </a:r>
            <a:endParaRPr sz="14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p28"/>
          <p:cNvSpPr txBox="1"/>
          <p:nvPr/>
        </p:nvSpPr>
        <p:spPr>
          <a:xfrm>
            <a:off x="4743140" y="4917032"/>
            <a:ext cx="25128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Applying garment details</a:t>
            </a:r>
            <a:endParaRPr sz="20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28"/>
          <p:cNvSpPr txBox="1"/>
          <p:nvPr/>
        </p:nvSpPr>
        <p:spPr>
          <a:xfrm>
            <a:off x="6155569" y="1793991"/>
            <a:ext cx="3447649" cy="57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Fine-Tuning Fit and Style</a:t>
            </a:r>
            <a:endParaRPr sz="20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28"/>
          <p:cNvSpPr txBox="1"/>
          <p:nvPr/>
        </p:nvSpPr>
        <p:spPr>
          <a:xfrm>
            <a:off x="6549789" y="2203381"/>
            <a:ext cx="2512800" cy="71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UNet twins </a:t>
            </a:r>
            <a:endParaRPr sz="16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3" name="Google Shape;603;p28" descr="Fresh Laundry with solid fill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01098" y="3295997"/>
            <a:ext cx="831273" cy="83127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28"/>
          <p:cNvSpPr txBox="1"/>
          <p:nvPr/>
        </p:nvSpPr>
        <p:spPr>
          <a:xfrm>
            <a:off x="8099871" y="5317319"/>
            <a:ext cx="2893483" cy="71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VAE</a:t>
            </a:r>
            <a:endParaRPr sz="14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28"/>
          <p:cNvSpPr txBox="1"/>
          <p:nvPr/>
        </p:nvSpPr>
        <p:spPr>
          <a:xfrm>
            <a:off x="8281298" y="4912910"/>
            <a:ext cx="25128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Combining Everything</a:t>
            </a:r>
            <a:endParaRPr sz="20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6" name="Google Shape;606;p28" descr="Mannequin with solid fill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121615" y="320488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8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08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9"/>
          <p:cNvSpPr/>
          <p:nvPr/>
        </p:nvSpPr>
        <p:spPr>
          <a:xfrm>
            <a:off x="0" y="-273377"/>
            <a:ext cx="12292553" cy="7131377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3" name="Google Shape;613;p29"/>
          <p:cNvSpPr txBox="1"/>
          <p:nvPr>
            <p:ph type="title"/>
          </p:nvPr>
        </p:nvSpPr>
        <p:spPr>
          <a:xfrm>
            <a:off x="947033" y="20118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400"/>
              <a:buFont typeface="Montserrat"/>
              <a:buNone/>
            </a:pPr>
            <a:r>
              <a:rPr lang="en-US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Customization</a:t>
            </a:r>
            <a:endParaRPr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" name="Google Shape;614;p2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976653"/>
            <a:ext cx="12192000" cy="357881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9"/>
          <p:cNvSpPr txBox="1"/>
          <p:nvPr/>
        </p:nvSpPr>
        <p:spPr>
          <a:xfrm>
            <a:off x="870798" y="4434200"/>
            <a:ext cx="10182012" cy="213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Guidance Scale: </a:t>
            </a:r>
            <a:endParaRPr lang="en-US" sz="20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allows balance between detail preservation and colour accuracy</a:t>
            </a:r>
            <a:endParaRPr lang="en-US"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Sampling Steps:</a:t>
            </a:r>
            <a:endParaRPr lang="en-US" sz="2000" b="1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Allows balance Between Quality and Time</a:t>
            </a:r>
            <a:endParaRPr sz="180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29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09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 descr="A black and purple background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" descr="A mannequin with a coat and ha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09334" y="8288332"/>
            <a:ext cx="2214305" cy="2403686"/>
          </a:xfrm>
          <a:prstGeom prst="rect">
            <a:avLst/>
          </a:prstGeom>
          <a:noFill/>
          <a:ln>
            <a:noFill/>
          </a:ln>
          <a:effectLst>
            <a:outerShdw blurRad="850900" sx="120000" sy="120000" algn="ctr" rotWithShape="0">
              <a:srgbClr val="000000">
                <a:alpha val="0"/>
              </a:srgbClr>
            </a:outerShdw>
          </a:effectLst>
        </p:spPr>
      </p:pic>
      <p:sp>
        <p:nvSpPr>
          <p:cNvPr id="123" name="Google Shape;123;p3"/>
          <p:cNvSpPr txBox="1"/>
          <p:nvPr/>
        </p:nvSpPr>
        <p:spPr>
          <a:xfrm rot="-5400000">
            <a:off x="-2139897" y="2103849"/>
            <a:ext cx="743273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CONTENT.</a:t>
            </a:r>
            <a:endParaRPr lang="en-US" sz="8800" b="1" i="0" u="none" strike="noStrike" cap="non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4" name="Google Shape;124;p3"/>
          <p:cNvGrpSpPr/>
          <p:nvPr/>
        </p:nvGrpSpPr>
        <p:grpSpPr>
          <a:xfrm>
            <a:off x="3675844" y="539595"/>
            <a:ext cx="3378098" cy="5466039"/>
            <a:chOff x="4590244" y="539595"/>
            <a:chExt cx="3378098" cy="5466039"/>
          </a:xfrm>
        </p:grpSpPr>
        <p:sp>
          <p:nvSpPr>
            <p:cNvPr id="125" name="Google Shape;125;p3"/>
            <p:cNvSpPr txBox="1"/>
            <p:nvPr/>
          </p:nvSpPr>
          <p:spPr>
            <a:xfrm>
              <a:off x="4612126" y="539595"/>
              <a:ext cx="22016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C0000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01.</a:t>
              </a:r>
              <a:endParaRPr lang="en-US" sz="4000" b="1">
                <a:solidFill>
                  <a:srgbClr val="C0000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4625632" y="1136660"/>
              <a:ext cx="22016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A5A5A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Team.</a:t>
              </a:r>
              <a:endParaRPr lang="en-US" sz="2000" b="1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4590756" y="1640291"/>
              <a:ext cx="22016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u="none">
                  <a:solidFill>
                    <a:srgbClr val="C0000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02.</a:t>
              </a:r>
              <a:endParaRPr lang="en-US" sz="4000" b="1" u="none">
                <a:solidFill>
                  <a:srgbClr val="C0000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4604262" y="2237356"/>
              <a:ext cx="22016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A5A5A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Introduction</a:t>
              </a:r>
              <a:endParaRPr lang="en-US" sz="2000" b="1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4590756" y="2753447"/>
              <a:ext cx="202624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C0000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03.</a:t>
              </a:r>
              <a:endParaRPr lang="en-US" sz="4000" b="1">
                <a:solidFill>
                  <a:srgbClr val="C0000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4604261" y="3350512"/>
              <a:ext cx="336408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A5A5A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 Statement.</a:t>
              </a:r>
              <a:endParaRPr lang="en-US" sz="2000" b="1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4590244" y="3879683"/>
              <a:ext cx="202624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C0000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04.</a:t>
              </a:r>
              <a:endParaRPr lang="en-US" sz="4000" b="1">
                <a:solidFill>
                  <a:srgbClr val="C0000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4603750" y="4476748"/>
              <a:ext cx="309245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A5A5A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 Overview.</a:t>
              </a:r>
              <a:endParaRPr lang="en-US" sz="2000" b="1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4590244" y="5008459"/>
              <a:ext cx="202624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C0000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05.</a:t>
              </a:r>
              <a:endParaRPr lang="en-US" sz="4000" b="1">
                <a:solidFill>
                  <a:srgbClr val="C0000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4603750" y="5605524"/>
              <a:ext cx="305264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A5A5A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Value Proposition</a:t>
              </a:r>
              <a:endParaRPr lang="en-US" sz="2000" b="1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35" name="Google Shape;135;p3"/>
          <p:cNvGrpSpPr/>
          <p:nvPr/>
        </p:nvGrpSpPr>
        <p:grpSpPr>
          <a:xfrm>
            <a:off x="6985464" y="538869"/>
            <a:ext cx="4424064" cy="4337263"/>
            <a:chOff x="4590244" y="539595"/>
            <a:chExt cx="4424064" cy="4337263"/>
          </a:xfrm>
        </p:grpSpPr>
        <p:sp>
          <p:nvSpPr>
            <p:cNvPr id="136" name="Google Shape;136;p3"/>
            <p:cNvSpPr txBox="1"/>
            <p:nvPr/>
          </p:nvSpPr>
          <p:spPr>
            <a:xfrm>
              <a:off x="4612126" y="539595"/>
              <a:ext cx="22016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C0000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06.</a:t>
              </a:r>
              <a:endParaRPr lang="en-US" sz="4000" b="1">
                <a:solidFill>
                  <a:srgbClr val="C0000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7" name="Google Shape;137;p3"/>
            <p:cNvSpPr txBox="1"/>
            <p:nvPr/>
          </p:nvSpPr>
          <p:spPr>
            <a:xfrm>
              <a:off x="4625631" y="1136660"/>
              <a:ext cx="301595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A5A5A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Technical Feasibility</a:t>
              </a:r>
              <a:endParaRPr sz="2000" b="1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4590756" y="1640291"/>
              <a:ext cx="220164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u="none">
                  <a:solidFill>
                    <a:srgbClr val="C0000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07.</a:t>
              </a:r>
              <a:endParaRPr lang="en-US" sz="4000" b="1" u="none">
                <a:solidFill>
                  <a:srgbClr val="C0000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39" name="Google Shape;139;p3"/>
            <p:cNvSpPr txBox="1"/>
            <p:nvPr/>
          </p:nvSpPr>
          <p:spPr>
            <a:xfrm>
              <a:off x="4604262" y="2237356"/>
              <a:ext cx="441004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A5A5A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Competitive Edge &amp; Innovation</a:t>
              </a:r>
              <a:endParaRPr lang="en-US" sz="2000" b="1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4590756" y="2753447"/>
              <a:ext cx="202624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C0000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08.</a:t>
              </a:r>
              <a:endParaRPr lang="en-US" sz="4000" b="1">
                <a:solidFill>
                  <a:srgbClr val="C0000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1" name="Google Shape;141;p3"/>
            <p:cNvSpPr txBox="1"/>
            <p:nvPr/>
          </p:nvSpPr>
          <p:spPr>
            <a:xfrm>
              <a:off x="4604261" y="3350512"/>
              <a:ext cx="336408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A5A5A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Timeline &amp; Next steps</a:t>
              </a:r>
              <a:endParaRPr sz="2000" b="1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4590244" y="3879683"/>
              <a:ext cx="2026241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>
                  <a:solidFill>
                    <a:srgbClr val="C00000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09.</a:t>
              </a:r>
              <a:endParaRPr lang="en-US" sz="4000" b="1">
                <a:solidFill>
                  <a:srgbClr val="C00000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4603750" y="4476748"/>
              <a:ext cx="309245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A5A5A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</a:t>
              </a:r>
              <a:endParaRPr lang="en-US" sz="2000" b="1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4" name="Google Shape;144;p3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02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0"/>
          <p:cNvSpPr/>
          <p:nvPr/>
        </p:nvSpPr>
        <p:spPr>
          <a:xfrm>
            <a:off x="0" y="-273377"/>
            <a:ext cx="12292553" cy="7131377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2" name="Google Shape;622;p30"/>
          <p:cNvSpPr txBox="1"/>
          <p:nvPr>
            <p:ph type="title"/>
          </p:nvPr>
        </p:nvSpPr>
        <p:spPr>
          <a:xfrm>
            <a:off x="6870891" y="1003289"/>
            <a:ext cx="5149032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00"/>
              </a:buClr>
              <a:buSzPts val="6600"/>
              <a:buFont typeface="Montserrat"/>
              <a:buNone/>
            </a:pPr>
            <a:r>
              <a:rPr lang="en-US" sz="6600" b="1">
                <a:solidFill>
                  <a:srgbClr val="8E0000"/>
                </a:solidFill>
                <a:latin typeface="Montserrat"/>
                <a:ea typeface="Montserrat"/>
                <a:cs typeface="Montserrat"/>
                <a:sym typeface="Montserrat"/>
              </a:rPr>
              <a:t>SWOT</a:t>
            </a:r>
            <a:endParaRPr sz="6600" b="1">
              <a:solidFill>
                <a:srgbClr val="8E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3" name="Google Shape;623;p30" descr="Several clothes on swingers in a store&#10;&#10;Description automatically generated"/>
          <p:cNvPicPr preferRelativeResize="0"/>
          <p:nvPr/>
        </p:nvPicPr>
        <p:blipFill rotWithShape="1">
          <a:blip r:embed="rId1"/>
          <a:srcRect l="5170" t="24064" r="33275" b="22479"/>
          <a:stretch>
            <a:fillRect/>
          </a:stretch>
        </p:blipFill>
        <p:spPr>
          <a:xfrm>
            <a:off x="654712" y="-80209"/>
            <a:ext cx="5165924" cy="6729663"/>
          </a:xfrm>
          <a:custGeom>
            <a:avLst/>
            <a:gdLst/>
            <a:ahLst/>
            <a:cxnLst/>
            <a:rect l="l" t="t" r="r" b="b"/>
            <a:pathLst>
              <a:path w="3494294" h="4552026" extrusionOk="0">
                <a:moveTo>
                  <a:pt x="1762887" y="0"/>
                </a:moveTo>
                <a:cubicBezTo>
                  <a:pt x="2056701" y="0"/>
                  <a:pt x="2350516" y="50368"/>
                  <a:pt x="2644331" y="151105"/>
                </a:cubicBezTo>
                <a:cubicBezTo>
                  <a:pt x="2938145" y="251841"/>
                  <a:pt x="3194183" y="394551"/>
                  <a:pt x="3412446" y="579234"/>
                </a:cubicBezTo>
                <a:lnTo>
                  <a:pt x="2915060" y="1296981"/>
                </a:lnTo>
                <a:cubicBezTo>
                  <a:pt x="2533101" y="1007364"/>
                  <a:pt x="2138550" y="862556"/>
                  <a:pt x="1731407" y="862556"/>
                </a:cubicBezTo>
                <a:cubicBezTo>
                  <a:pt x="1567710" y="862556"/>
                  <a:pt x="1438642" y="901381"/>
                  <a:pt x="1344201" y="979032"/>
                </a:cubicBezTo>
                <a:cubicBezTo>
                  <a:pt x="1249761" y="1056683"/>
                  <a:pt x="1202541" y="1159518"/>
                  <a:pt x="1202541" y="1287537"/>
                </a:cubicBezTo>
                <a:cubicBezTo>
                  <a:pt x="1202541" y="1415557"/>
                  <a:pt x="1260254" y="1517342"/>
                  <a:pt x="1375682" y="1592895"/>
                </a:cubicBezTo>
                <a:cubicBezTo>
                  <a:pt x="1491109" y="1668447"/>
                  <a:pt x="1757640" y="1757640"/>
                  <a:pt x="2175277" y="1860476"/>
                </a:cubicBezTo>
                <a:cubicBezTo>
                  <a:pt x="2592913" y="1963311"/>
                  <a:pt x="2917158" y="2117564"/>
                  <a:pt x="3148013" y="2323234"/>
                </a:cubicBezTo>
                <a:cubicBezTo>
                  <a:pt x="3378867" y="2528904"/>
                  <a:pt x="3494294" y="2829014"/>
                  <a:pt x="3494294" y="3223565"/>
                </a:cubicBezTo>
                <a:cubicBezTo>
                  <a:pt x="3494294" y="3618116"/>
                  <a:pt x="3346337" y="3938164"/>
                  <a:pt x="3050424" y="4183709"/>
                </a:cubicBezTo>
                <a:cubicBezTo>
                  <a:pt x="2754511" y="4429254"/>
                  <a:pt x="2365207" y="4552026"/>
                  <a:pt x="1882511" y="4552026"/>
                </a:cubicBezTo>
                <a:cubicBezTo>
                  <a:pt x="1185751" y="4552026"/>
                  <a:pt x="558248" y="4293889"/>
                  <a:pt x="0" y="3777615"/>
                </a:cubicBezTo>
                <a:lnTo>
                  <a:pt x="585530" y="3059868"/>
                </a:lnTo>
                <a:cubicBezTo>
                  <a:pt x="1059831" y="3475406"/>
                  <a:pt x="1498454" y="3683175"/>
                  <a:pt x="1901400" y="3683175"/>
                </a:cubicBezTo>
                <a:cubicBezTo>
                  <a:pt x="2081885" y="3683175"/>
                  <a:pt x="2223546" y="3644349"/>
                  <a:pt x="2326381" y="3566698"/>
                </a:cubicBezTo>
                <a:cubicBezTo>
                  <a:pt x="2429217" y="3489048"/>
                  <a:pt x="2480634" y="3384114"/>
                  <a:pt x="2480634" y="3251897"/>
                </a:cubicBezTo>
                <a:cubicBezTo>
                  <a:pt x="2480634" y="3119681"/>
                  <a:pt x="2426069" y="3014747"/>
                  <a:pt x="2316937" y="2937096"/>
                </a:cubicBezTo>
                <a:cubicBezTo>
                  <a:pt x="2207806" y="2859445"/>
                  <a:pt x="1991643" y="2780745"/>
                  <a:pt x="1668447" y="2700995"/>
                </a:cubicBezTo>
                <a:cubicBezTo>
                  <a:pt x="1156370" y="2579272"/>
                  <a:pt x="781757" y="2420822"/>
                  <a:pt x="544606" y="2225645"/>
                </a:cubicBezTo>
                <a:cubicBezTo>
                  <a:pt x="307456" y="2030468"/>
                  <a:pt x="188881" y="1724062"/>
                  <a:pt x="188881" y="1306426"/>
                </a:cubicBezTo>
                <a:cubicBezTo>
                  <a:pt x="188881" y="888789"/>
                  <a:pt x="338936" y="566643"/>
                  <a:pt x="639047" y="339986"/>
                </a:cubicBezTo>
                <a:cubicBezTo>
                  <a:pt x="939157" y="113329"/>
                  <a:pt x="1313771" y="0"/>
                  <a:pt x="176288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24" name="Google Shape;624;p30"/>
          <p:cNvSpPr txBox="1"/>
          <p:nvPr/>
        </p:nvSpPr>
        <p:spPr>
          <a:xfrm>
            <a:off x="6944369" y="3940714"/>
            <a:ext cx="4709160" cy="213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lang="en-US" sz="24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Realistic texture </a:t>
            </a:r>
            <a:endParaRPr lang="en-US" sz="18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Posture adaptability </a:t>
            </a:r>
            <a:endParaRPr lang="en-US" sz="18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Design preservation </a:t>
            </a:r>
            <a:endParaRPr lang="en-US" sz="18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Customization</a:t>
            </a:r>
            <a:endParaRPr sz="20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30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10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1"/>
          <p:cNvSpPr/>
          <p:nvPr/>
        </p:nvSpPr>
        <p:spPr>
          <a:xfrm>
            <a:off x="0" y="-273377"/>
            <a:ext cx="12292553" cy="7131377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1" name="Google Shape;631;p31"/>
          <p:cNvSpPr txBox="1"/>
          <p:nvPr>
            <p:ph type="title"/>
          </p:nvPr>
        </p:nvSpPr>
        <p:spPr>
          <a:xfrm>
            <a:off x="1304758" y="1003289"/>
            <a:ext cx="5149032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00"/>
              </a:buClr>
              <a:buSzPts val="6600"/>
              <a:buFont typeface="Montserrat"/>
              <a:buNone/>
            </a:pPr>
            <a:r>
              <a:rPr lang="en-US" sz="6600" b="1">
                <a:solidFill>
                  <a:srgbClr val="8E0000"/>
                </a:solidFill>
                <a:latin typeface="Montserrat"/>
                <a:ea typeface="Montserrat"/>
                <a:cs typeface="Montserrat"/>
                <a:sym typeface="Montserrat"/>
              </a:rPr>
              <a:t>SWOT</a:t>
            </a:r>
            <a:endParaRPr sz="6600" b="1">
              <a:solidFill>
                <a:srgbClr val="8E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2" name="Google Shape;632;p31" descr="A close-up of a pair of jeans and a white shirt&#10;&#10;Description automatically generated"/>
          <p:cNvPicPr preferRelativeResize="0"/>
          <p:nvPr/>
        </p:nvPicPr>
        <p:blipFill rotWithShape="1">
          <a:blip r:embed="rId1"/>
          <a:srcRect l="8443" t="37286" r="1767" b="16788"/>
          <a:stretch>
            <a:fillRect/>
          </a:stretch>
        </p:blipFill>
        <p:spPr>
          <a:xfrm>
            <a:off x="5198386" y="259804"/>
            <a:ext cx="9294494" cy="6338392"/>
          </a:xfrm>
          <a:custGeom>
            <a:avLst/>
            <a:gdLst/>
            <a:ahLst/>
            <a:cxnLst/>
            <a:rect l="l" t="t" r="r" b="b"/>
            <a:pathLst>
              <a:path w="9294494" h="6338392" extrusionOk="0">
                <a:moveTo>
                  <a:pt x="0" y="0"/>
                </a:moveTo>
                <a:lnTo>
                  <a:pt x="1532458" y="0"/>
                </a:lnTo>
                <a:lnTo>
                  <a:pt x="2783815" y="3645256"/>
                </a:lnTo>
                <a:lnTo>
                  <a:pt x="3908222" y="0"/>
                </a:lnTo>
                <a:lnTo>
                  <a:pt x="5386273" y="0"/>
                </a:lnTo>
                <a:lnTo>
                  <a:pt x="6501613" y="3645256"/>
                </a:lnTo>
                <a:lnTo>
                  <a:pt x="7762037" y="0"/>
                </a:lnTo>
                <a:lnTo>
                  <a:pt x="9294494" y="0"/>
                </a:lnTo>
                <a:lnTo>
                  <a:pt x="7081951" y="6338392"/>
                </a:lnTo>
                <a:lnTo>
                  <a:pt x="6030087" y="6338392"/>
                </a:lnTo>
                <a:lnTo>
                  <a:pt x="4642714" y="1931441"/>
                </a:lnTo>
                <a:lnTo>
                  <a:pt x="3264408" y="6338392"/>
                </a:lnTo>
                <a:lnTo>
                  <a:pt x="2212543" y="63383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33" name="Google Shape;633;p31"/>
          <p:cNvSpPr txBox="1"/>
          <p:nvPr/>
        </p:nvSpPr>
        <p:spPr>
          <a:xfrm>
            <a:off x="1378236" y="3940714"/>
            <a:ext cx="4709160" cy="213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Weaknesses</a:t>
            </a:r>
            <a:endParaRPr lang="en-US" sz="24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Runtime </a:t>
            </a:r>
            <a:endParaRPr lang="en-US" sz="18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Resources costs </a:t>
            </a:r>
            <a:endParaRPr sz="20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31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10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2"/>
          <p:cNvSpPr/>
          <p:nvPr/>
        </p:nvSpPr>
        <p:spPr>
          <a:xfrm>
            <a:off x="0" y="-273377"/>
            <a:ext cx="12292553" cy="7131377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0" name="Google Shape;640;p32"/>
          <p:cNvSpPr txBox="1"/>
          <p:nvPr>
            <p:ph type="title"/>
          </p:nvPr>
        </p:nvSpPr>
        <p:spPr>
          <a:xfrm>
            <a:off x="941689" y="1003289"/>
            <a:ext cx="5149032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00"/>
              </a:buClr>
              <a:buSzPts val="6600"/>
              <a:buFont typeface="Montserrat"/>
              <a:buNone/>
            </a:pPr>
            <a:r>
              <a:rPr lang="en-US" sz="6600" b="1">
                <a:solidFill>
                  <a:srgbClr val="8E0000"/>
                </a:solidFill>
                <a:latin typeface="Montserrat"/>
                <a:ea typeface="Montserrat"/>
                <a:cs typeface="Montserrat"/>
                <a:sym typeface="Montserrat"/>
              </a:rPr>
              <a:t>SWOT</a:t>
            </a:r>
            <a:endParaRPr sz="6600" b="1">
              <a:solidFill>
                <a:srgbClr val="8E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1" name="Google Shape;641;p32" descr="A person holding a group of clothes&#10;&#10;Description automatically generated"/>
          <p:cNvPicPr preferRelativeResize="0"/>
          <p:nvPr/>
        </p:nvPicPr>
        <p:blipFill rotWithShape="1">
          <a:blip r:embed="rId1"/>
          <a:srcRect l="15968" t="2943" r="19330" b="1592"/>
          <a:stretch>
            <a:fillRect/>
          </a:stretch>
        </p:blipFill>
        <p:spPr>
          <a:xfrm>
            <a:off x="4942698" y="0"/>
            <a:ext cx="6655765" cy="6546952"/>
          </a:xfrm>
          <a:custGeom>
            <a:avLst/>
            <a:gdLst/>
            <a:ahLst/>
            <a:cxnLst/>
            <a:rect l="l" t="t" r="r" b="b"/>
            <a:pathLst>
              <a:path w="6655765" h="6546952" extrusionOk="0">
                <a:moveTo>
                  <a:pt x="3332417" y="1233221"/>
                </a:moveTo>
                <a:cubicBezTo>
                  <a:pt x="2803461" y="1233221"/>
                  <a:pt x="2357628" y="1432713"/>
                  <a:pt x="1994916" y="1831696"/>
                </a:cubicBezTo>
                <a:cubicBezTo>
                  <a:pt x="1632204" y="2230679"/>
                  <a:pt x="1450848" y="2712784"/>
                  <a:pt x="1450848" y="3278010"/>
                </a:cubicBezTo>
                <a:cubicBezTo>
                  <a:pt x="1450848" y="3843236"/>
                  <a:pt x="1632204" y="4323829"/>
                  <a:pt x="1994916" y="4719790"/>
                </a:cubicBezTo>
                <a:cubicBezTo>
                  <a:pt x="2357628" y="5115751"/>
                  <a:pt x="2803461" y="5313731"/>
                  <a:pt x="3332417" y="5313731"/>
                </a:cubicBezTo>
                <a:cubicBezTo>
                  <a:pt x="3861371" y="5313731"/>
                  <a:pt x="4307205" y="5115751"/>
                  <a:pt x="4669917" y="4719790"/>
                </a:cubicBezTo>
                <a:cubicBezTo>
                  <a:pt x="5032629" y="4323829"/>
                  <a:pt x="5213985" y="3843236"/>
                  <a:pt x="5213985" y="3278010"/>
                </a:cubicBezTo>
                <a:cubicBezTo>
                  <a:pt x="5213985" y="2712784"/>
                  <a:pt x="5032629" y="2230679"/>
                  <a:pt x="4669917" y="1831696"/>
                </a:cubicBezTo>
                <a:cubicBezTo>
                  <a:pt x="4307205" y="1432713"/>
                  <a:pt x="3861371" y="1233221"/>
                  <a:pt x="3332417" y="1233221"/>
                </a:cubicBezTo>
                <a:close/>
                <a:moveTo>
                  <a:pt x="3327883" y="0"/>
                </a:moveTo>
                <a:cubicBezTo>
                  <a:pt x="4264889" y="0"/>
                  <a:pt x="5053787" y="312839"/>
                  <a:pt x="5694579" y="938517"/>
                </a:cubicBezTo>
                <a:cubicBezTo>
                  <a:pt x="6335369" y="1564196"/>
                  <a:pt x="6655765" y="2342515"/>
                  <a:pt x="6655765" y="3273476"/>
                </a:cubicBezTo>
                <a:cubicBezTo>
                  <a:pt x="6655765" y="4204437"/>
                  <a:pt x="6335369" y="4982756"/>
                  <a:pt x="5694579" y="5608434"/>
                </a:cubicBezTo>
                <a:cubicBezTo>
                  <a:pt x="5053787" y="6234113"/>
                  <a:pt x="4264889" y="6546952"/>
                  <a:pt x="3327883" y="6546952"/>
                </a:cubicBezTo>
                <a:cubicBezTo>
                  <a:pt x="2390876" y="6546952"/>
                  <a:pt x="1601978" y="6234113"/>
                  <a:pt x="961187" y="5608434"/>
                </a:cubicBezTo>
                <a:cubicBezTo>
                  <a:pt x="320396" y="4982756"/>
                  <a:pt x="0" y="4204437"/>
                  <a:pt x="0" y="3273476"/>
                </a:cubicBezTo>
                <a:cubicBezTo>
                  <a:pt x="0" y="2342515"/>
                  <a:pt x="320396" y="1564196"/>
                  <a:pt x="961187" y="938517"/>
                </a:cubicBezTo>
                <a:cubicBezTo>
                  <a:pt x="1601978" y="312839"/>
                  <a:pt x="2390876" y="0"/>
                  <a:pt x="33278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42" name="Google Shape;642;p32"/>
          <p:cNvSpPr txBox="1"/>
          <p:nvPr/>
        </p:nvSpPr>
        <p:spPr>
          <a:xfrm>
            <a:off x="1015167" y="3940714"/>
            <a:ext cx="4709160" cy="213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endParaRPr lang="en-US" sz="24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Saving production costs </a:t>
            </a:r>
            <a:endParaRPr lang="en-US" sz="18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Reduce returns  </a:t>
            </a:r>
            <a:endParaRPr lang="en-US" sz="18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Increase customer satisfaction</a:t>
            </a:r>
            <a:endParaRPr sz="20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32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10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3"/>
          <p:cNvSpPr/>
          <p:nvPr/>
        </p:nvSpPr>
        <p:spPr>
          <a:xfrm>
            <a:off x="0" y="-273377"/>
            <a:ext cx="12292553" cy="7131377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9" name="Google Shape;649;p33"/>
          <p:cNvSpPr txBox="1"/>
          <p:nvPr>
            <p:ph type="title"/>
          </p:nvPr>
        </p:nvSpPr>
        <p:spPr>
          <a:xfrm>
            <a:off x="6870891" y="1003289"/>
            <a:ext cx="5149032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E0000"/>
              </a:buClr>
              <a:buSzPts val="6600"/>
              <a:buFont typeface="Montserrat"/>
              <a:buNone/>
            </a:pPr>
            <a:r>
              <a:rPr lang="en-US" sz="6600" b="1">
                <a:solidFill>
                  <a:srgbClr val="8E0000"/>
                </a:solidFill>
                <a:latin typeface="Montserrat"/>
                <a:ea typeface="Montserrat"/>
                <a:cs typeface="Montserrat"/>
                <a:sym typeface="Montserrat"/>
              </a:rPr>
              <a:t>SWOT</a:t>
            </a:r>
            <a:endParaRPr sz="6600" b="1">
              <a:solidFill>
                <a:srgbClr val="8E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0" name="Google Shape;650;p33" descr="A person holding a stack of jeans&#10;&#10;Description automatically generated"/>
          <p:cNvPicPr preferRelativeResize="0"/>
          <p:nvPr/>
        </p:nvPicPr>
        <p:blipFill rotWithShape="1">
          <a:blip r:embed="rId1"/>
          <a:srcRect l="11942" t="993" r="15070" b="6583"/>
          <a:stretch>
            <a:fillRect/>
          </a:stretch>
        </p:blipFill>
        <p:spPr>
          <a:xfrm>
            <a:off x="917608" y="68121"/>
            <a:ext cx="5005425" cy="6338392"/>
          </a:xfrm>
          <a:custGeom>
            <a:avLst/>
            <a:gdLst/>
            <a:ahLst/>
            <a:cxnLst/>
            <a:rect l="l" t="t" r="r" b="b"/>
            <a:pathLst>
              <a:path w="5005425" h="6338392" extrusionOk="0">
                <a:moveTo>
                  <a:pt x="0" y="0"/>
                </a:moveTo>
                <a:lnTo>
                  <a:pt x="5005425" y="0"/>
                </a:lnTo>
                <a:lnTo>
                  <a:pt x="5005425" y="1224153"/>
                </a:lnTo>
                <a:lnTo>
                  <a:pt x="3210001" y="1224153"/>
                </a:lnTo>
                <a:lnTo>
                  <a:pt x="3210001" y="6338392"/>
                </a:lnTo>
                <a:lnTo>
                  <a:pt x="1795424" y="6338392"/>
                </a:lnTo>
                <a:lnTo>
                  <a:pt x="1795424" y="1224153"/>
                </a:lnTo>
                <a:lnTo>
                  <a:pt x="0" y="122415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51" name="Google Shape;651;p33"/>
          <p:cNvSpPr txBox="1"/>
          <p:nvPr/>
        </p:nvSpPr>
        <p:spPr>
          <a:xfrm>
            <a:off x="6944369" y="3940714"/>
            <a:ext cx="4709160" cy="2138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Threats</a:t>
            </a:r>
            <a:endParaRPr lang="en-US" sz="24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Unethical users  </a:t>
            </a:r>
            <a:endParaRPr lang="en-US" sz="18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Data sensitivity</a:t>
            </a:r>
            <a:endParaRPr sz="2000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33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10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34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4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4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60" name="Google Shape;660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4"/>
          <p:cNvSpPr/>
          <p:nvPr/>
        </p:nvSpPr>
        <p:spPr>
          <a:xfrm>
            <a:off x="4620128" y="2779699"/>
            <a:ext cx="9638319" cy="9638319"/>
          </a:xfrm>
          <a:prstGeom prst="ellipse">
            <a:avLst/>
          </a:pr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2" name="Google Shape;662;p34"/>
          <p:cNvSpPr txBox="1"/>
          <p:nvPr/>
        </p:nvSpPr>
        <p:spPr>
          <a:xfrm>
            <a:off x="728126" y="4671400"/>
            <a:ext cx="440561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0000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8E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 Enhancement</a:t>
            </a:r>
            <a:endParaRPr lang="en-US" sz="2000" b="1" i="0" u="none" strike="noStrike" cap="none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b="1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/>
              <a:buChar char="•"/>
            </a:pPr>
            <a:r>
              <a:rPr lang="en-US" sz="1600" b="1" i="0" u="none" strike="noStrike" cap="non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Implement real-time style recommendations</a:t>
            </a:r>
            <a:endParaRPr lang="en-US" sz="1600" b="1" i="0" u="none" strike="noStrike" cap="none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/>
              <a:buChar char="•"/>
            </a:pPr>
            <a:r>
              <a:rPr lang="en-US" sz="1600" b="1" i="0" u="none" strike="noStrike" cap="non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Add multi-item outfit coordination</a:t>
            </a:r>
            <a:endParaRPr lang="en-US" sz="1600" b="1" i="0" u="none" strike="noStrike" cap="none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63" name="Google Shape;663;p34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4"/>
          <p:cNvSpPr txBox="1"/>
          <p:nvPr/>
        </p:nvSpPr>
        <p:spPr>
          <a:xfrm>
            <a:off x="728127" y="808378"/>
            <a:ext cx="600885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FUTURE PERSPECTIVES</a:t>
            </a:r>
            <a:endParaRPr sz="28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5" name="Google Shape;665;p34" descr="A brown coat on a mannequi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70771" y="116115"/>
            <a:ext cx="49690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4"/>
          <p:cNvSpPr txBox="1"/>
          <p:nvPr/>
        </p:nvSpPr>
        <p:spPr>
          <a:xfrm>
            <a:off x="11531600" y="62683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11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35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5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5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74" name="Google Shape;674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5"/>
          <p:cNvSpPr/>
          <p:nvPr/>
        </p:nvSpPr>
        <p:spPr>
          <a:xfrm>
            <a:off x="6096000" y="-4430998"/>
            <a:ext cx="9638319" cy="9638319"/>
          </a:xfrm>
          <a:prstGeom prst="ellipse">
            <a:avLst/>
          </a:pr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76" name="Google Shape;676;p35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5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11</a:t>
            </a:r>
            <a:endParaRPr sz="2400" b="1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8" name="Google Shape;678;p35" descr="A hand holding a cellphone with a picture of a person on the scree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3145378">
            <a:off x="16154242" y="-4270582"/>
            <a:ext cx="3553703" cy="42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5"/>
          <p:cNvSpPr txBox="1"/>
          <p:nvPr/>
        </p:nvSpPr>
        <p:spPr>
          <a:xfrm>
            <a:off x="728126" y="4671400"/>
            <a:ext cx="4405618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0000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8E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Technical Optimization</a:t>
            </a:r>
            <a:endParaRPr lang="en-US" sz="2000" b="1" i="0" u="none" strike="noStrike" cap="none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b="1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/>
              <a:buChar char="•"/>
            </a:pPr>
            <a:r>
              <a:rPr lang="en-US" sz="1600" b="1" i="0" u="none" strike="noStrike" cap="non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Improve processing speed and efficiency</a:t>
            </a:r>
            <a:endParaRPr lang="en-US" sz="1600" b="1" i="0" u="none" strike="noStrike" cap="none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/>
              <a:buChar char="•"/>
            </a:pPr>
            <a:r>
              <a:rPr lang="en-US" sz="1600" b="1" i="0" u="none" strike="noStrike" cap="non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Enhance model accuracy for diverse body types</a:t>
            </a:r>
            <a:endParaRPr lang="en-US" sz="1600" b="1" i="0" u="none" strike="noStrike" cap="none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0" name="Google Shape;680;p35"/>
          <p:cNvSpPr txBox="1"/>
          <p:nvPr/>
        </p:nvSpPr>
        <p:spPr>
          <a:xfrm>
            <a:off x="728127" y="808378"/>
            <a:ext cx="600885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FUTURE PERSPECTIVES</a:t>
            </a:r>
            <a:endParaRPr sz="28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1" name="Google Shape;681;p35" descr="A white and gold machine with gears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360445" y="754742"/>
            <a:ext cx="5247875" cy="447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6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6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36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89" name="Google Shape;689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6"/>
          <p:cNvSpPr/>
          <p:nvPr/>
        </p:nvSpPr>
        <p:spPr>
          <a:xfrm>
            <a:off x="6096000" y="-4430998"/>
            <a:ext cx="9638319" cy="9638319"/>
          </a:xfrm>
          <a:prstGeom prst="ellipse">
            <a:avLst/>
          </a:pr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91" name="Google Shape;691;p36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6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sz="2400" b="1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3" name="Google Shape;693;p36" descr="A hand holding a cellphone with a picture of a person on the scree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3145378">
            <a:off x="16154242" y="-4270582"/>
            <a:ext cx="3553703" cy="42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6"/>
          <p:cNvSpPr txBox="1"/>
          <p:nvPr/>
        </p:nvSpPr>
        <p:spPr>
          <a:xfrm>
            <a:off x="728126" y="4671400"/>
            <a:ext cx="440561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0000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8E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User Experience</a:t>
            </a:r>
            <a:endParaRPr lang="en-US" sz="2000" b="1" i="0" u="none" strike="noStrike" cap="none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b="1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/>
              <a:buChar char="•"/>
            </a:pPr>
            <a:r>
              <a:rPr lang="en-US" sz="1600" b="1" i="0" u="none" strike="noStrike" cap="non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Launch personalized styling assistant</a:t>
            </a:r>
            <a:endParaRPr lang="en-US" sz="1600" b="1" i="0" u="none" strike="noStrike" cap="none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5" name="Google Shape;695;p36"/>
          <p:cNvSpPr txBox="1"/>
          <p:nvPr/>
        </p:nvSpPr>
        <p:spPr>
          <a:xfrm>
            <a:off x="728127" y="808378"/>
            <a:ext cx="600885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FUTURE PERSPECTIVES</a:t>
            </a:r>
            <a:endParaRPr sz="28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6" name="Google Shape;696;p36" descr="A hand holding a cellphone with a picture of a person on the scree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439681" y="430306"/>
            <a:ext cx="572327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37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7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04" name="Google Shape;704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7"/>
          <p:cNvSpPr/>
          <p:nvPr/>
        </p:nvSpPr>
        <p:spPr>
          <a:xfrm>
            <a:off x="5849257" y="-1390160"/>
            <a:ext cx="9638319" cy="9638319"/>
          </a:xfrm>
          <a:prstGeom prst="ellipse">
            <a:avLst/>
          </a:pr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06" name="Google Shape;706;p37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37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12</a:t>
            </a:r>
            <a:endParaRPr sz="2400" b="1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8" name="Google Shape;708;p37" descr="A hand holding a cellphone with a picture of a person on the scree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3145378">
            <a:off x="16154242" y="-4270582"/>
            <a:ext cx="3553703" cy="42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7"/>
          <p:cNvSpPr txBox="1"/>
          <p:nvPr/>
        </p:nvSpPr>
        <p:spPr>
          <a:xfrm>
            <a:off x="728126" y="4671400"/>
            <a:ext cx="4405618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0000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8E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Customer Segments</a:t>
            </a:r>
            <a:endParaRPr lang="en-US" sz="2000" b="1" i="0" u="none" strike="noStrike" cap="none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b="1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/>
              <a:buChar char="•"/>
            </a:pPr>
            <a:r>
              <a:rPr lang="en-US" sz="1600" b="1" i="0" u="none" strike="noStrike" cap="non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Fashion Retailers and E-commerce Platforms</a:t>
            </a:r>
            <a:endParaRPr lang="en-US" sz="1600" b="1" i="0" u="none" strike="noStrike" cap="none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1" i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Tech-Savvy Shoppers</a:t>
            </a:r>
            <a:endParaRPr sz="1600" b="1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1" i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Designers and Fashion Innovators</a:t>
            </a:r>
            <a:endParaRPr sz="1600" b="1" i="0" u="none" strike="noStrike" cap="none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0" name="Google Shape;710;p37"/>
          <p:cNvSpPr txBox="1"/>
          <p:nvPr/>
        </p:nvSpPr>
        <p:spPr>
          <a:xfrm>
            <a:off x="728127" y="808378"/>
            <a:ext cx="60088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Business Model</a:t>
            </a:r>
            <a:endParaRPr sz="28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38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8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8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18" name="Google Shape;718;p3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38"/>
          <p:cNvSpPr/>
          <p:nvPr/>
        </p:nvSpPr>
        <p:spPr>
          <a:xfrm>
            <a:off x="-4688123" y="-1390160"/>
            <a:ext cx="9638319" cy="9638319"/>
          </a:xfrm>
          <a:prstGeom prst="ellipse">
            <a:avLst/>
          </a:pr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0" name="Google Shape;720;p38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8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12</a:t>
            </a:r>
            <a:endParaRPr sz="2400" b="1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2" name="Google Shape;722;p38" descr="A hand holding a cellphone with a picture of a person on the scree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3145378">
            <a:off x="16154242" y="-4270582"/>
            <a:ext cx="3553703" cy="42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8"/>
          <p:cNvSpPr txBox="1"/>
          <p:nvPr/>
        </p:nvSpPr>
        <p:spPr>
          <a:xfrm>
            <a:off x="5459786" y="4671400"/>
            <a:ext cx="440561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0000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8E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Value Propositions</a:t>
            </a:r>
            <a:endParaRPr lang="en-US" sz="2000" b="1" i="0" u="none" strike="noStrike" cap="none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b="1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/>
              <a:buChar char="•"/>
            </a:pPr>
            <a:r>
              <a:rPr lang="en-US" sz="1600" b="1" i="0" u="none" strike="noStrike" cap="non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Enhanced Accessibility</a:t>
            </a:r>
            <a:endParaRPr lang="en-US" sz="1600" b="1" i="0" u="none" strike="noStrike" cap="none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/>
              <a:buChar char="•"/>
            </a:pPr>
            <a:r>
              <a:rPr lang="en-US" sz="1600" b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Reduced Textile Waste</a:t>
            </a:r>
            <a:endParaRPr lang="en-US" sz="1600" b="1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/>
              <a:buChar char="•"/>
            </a:pPr>
            <a:r>
              <a:rPr lang="en-US" sz="1600" b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Lower Return Rates</a:t>
            </a:r>
            <a:endParaRPr lang="en-US" sz="1600" b="1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4" name="Google Shape;724;p38"/>
          <p:cNvSpPr txBox="1"/>
          <p:nvPr/>
        </p:nvSpPr>
        <p:spPr>
          <a:xfrm>
            <a:off x="5459787" y="808378"/>
            <a:ext cx="60088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Business Model</a:t>
            </a:r>
            <a:endParaRPr sz="28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39" descr="A black and purple background&#10;&#10;Description automatically generated"/>
          <p:cNvPicPr preferRelativeResize="0"/>
          <p:nvPr/>
        </p:nvPicPr>
        <p:blipFill rotWithShape="1">
          <a:blip r:embed="rId1"/>
          <a:srcRect l="744" t="2131" r="603" b="1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9" descr="A blue and purple background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10185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39"/>
          <p:cNvSpPr/>
          <p:nvPr/>
        </p:nvSpPr>
        <p:spPr>
          <a:xfrm>
            <a:off x="-222739" y="-124635"/>
            <a:ext cx="12637477" cy="7502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5252A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32" name="Google Shape;732;p3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5168062">
            <a:off x="-8951454" y="-4406351"/>
            <a:ext cx="8888191" cy="8892867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39"/>
          <p:cNvSpPr/>
          <p:nvPr/>
        </p:nvSpPr>
        <p:spPr>
          <a:xfrm>
            <a:off x="-4688123" y="-1390160"/>
            <a:ext cx="9638319" cy="9638319"/>
          </a:xfrm>
          <a:prstGeom prst="ellipse">
            <a:avLst/>
          </a:pr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34" name="Google Shape;734;p39" descr="A purple and grey building with a crane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3631573">
            <a:off x="10721899" y="13274406"/>
            <a:ext cx="5483242" cy="40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39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62626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12</a:t>
            </a:r>
            <a:endParaRPr sz="2400" b="1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6" name="Google Shape;736;p39" descr="A hand holding a cellphone with a picture of a person on the screen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3145378">
            <a:off x="16154242" y="-4270582"/>
            <a:ext cx="3553703" cy="4258277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9"/>
          <p:cNvSpPr txBox="1"/>
          <p:nvPr/>
        </p:nvSpPr>
        <p:spPr>
          <a:xfrm>
            <a:off x="5459786" y="4671400"/>
            <a:ext cx="440561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0000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8E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Revenue Streams</a:t>
            </a:r>
            <a:endParaRPr lang="en-US" sz="2000" b="1" i="0" u="none" strike="noStrike" cap="none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b="1">
              <a:solidFill>
                <a:srgbClr val="8E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/>
              <a:buChar char="•"/>
            </a:pPr>
            <a:r>
              <a:rPr lang="en-US" sz="1600" b="1" i="0" u="none" strike="noStrike" cap="non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Retailer Subscription Services</a:t>
            </a:r>
            <a:endParaRPr lang="en-US" sz="1600" b="1" i="0" u="none" strike="noStrike" cap="none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 panose="020B0604020202020204"/>
              <a:buChar char="•"/>
            </a:pPr>
            <a:r>
              <a:rPr lang="en-US" sz="1600" b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On-Demand Features</a:t>
            </a:r>
            <a:endParaRPr lang="en-US" sz="1600" b="1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8" name="Google Shape;738;p39"/>
          <p:cNvSpPr txBox="1"/>
          <p:nvPr/>
        </p:nvSpPr>
        <p:spPr>
          <a:xfrm>
            <a:off x="5459787" y="808378"/>
            <a:ext cx="60088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Business Model</a:t>
            </a:r>
            <a:endParaRPr sz="2800" b="1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 panose="00000500000000000000"/>
              <a:buNone/>
            </a:pPr>
          </a:p>
        </p:txBody>
      </p:sp>
      <p:sp>
        <p:nvSpPr>
          <p:cNvPr id="150" name="Google Shape;150;p4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</a:p>
        </p:txBody>
      </p:sp>
      <p:pic>
        <p:nvPicPr>
          <p:cNvPr id="151" name="Google Shape;151;p4" descr="A black rectangle with white dots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/>
          <p:nvPr/>
        </p:nvSpPr>
        <p:spPr>
          <a:xfrm>
            <a:off x="-192748" y="-198120"/>
            <a:ext cx="12598108" cy="7284720"/>
          </a:xfrm>
          <a:prstGeom prst="rect">
            <a:avLst/>
          </a:prstGeom>
          <a:solidFill>
            <a:srgbClr val="0C0C0C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10149840" y="6525260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10623804" y="6525260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11094720" y="6520429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11565636" y="6520428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856731" y="868002"/>
            <a:ext cx="3730509" cy="354253"/>
          </a:xfrm>
          <a:custGeom>
            <a:avLst/>
            <a:gdLst/>
            <a:ahLst/>
            <a:cxnLst/>
            <a:rect l="l" t="t" r="r" b="b"/>
            <a:pathLst>
              <a:path w="3234823" h="307182" extrusionOk="0">
                <a:moveTo>
                  <a:pt x="2692584" y="211751"/>
                </a:moveTo>
                <a:cubicBezTo>
                  <a:pt x="2677566" y="211751"/>
                  <a:pt x="2667259" y="214208"/>
                  <a:pt x="2661661" y="219123"/>
                </a:cubicBezTo>
                <a:cubicBezTo>
                  <a:pt x="2656064" y="224038"/>
                  <a:pt x="2653265" y="230182"/>
                  <a:pt x="2653265" y="237554"/>
                </a:cubicBezTo>
                <a:cubicBezTo>
                  <a:pt x="2653265" y="245745"/>
                  <a:pt x="2656473" y="252230"/>
                  <a:pt x="2662890" y="257009"/>
                </a:cubicBezTo>
                <a:cubicBezTo>
                  <a:pt x="2669306" y="261787"/>
                  <a:pt x="2678112" y="264176"/>
                  <a:pt x="2689307" y="264176"/>
                </a:cubicBezTo>
                <a:cubicBezTo>
                  <a:pt x="2699956" y="264176"/>
                  <a:pt x="2709513" y="261651"/>
                  <a:pt x="2717978" y="256599"/>
                </a:cubicBezTo>
                <a:cubicBezTo>
                  <a:pt x="2726442" y="251548"/>
                  <a:pt x="2732586" y="244107"/>
                  <a:pt x="2736408" y="234277"/>
                </a:cubicBezTo>
                <a:lnTo>
                  <a:pt x="2736408" y="211751"/>
                </a:lnTo>
                <a:close/>
                <a:moveTo>
                  <a:pt x="2449744" y="128607"/>
                </a:moveTo>
                <a:cubicBezTo>
                  <a:pt x="2438822" y="128607"/>
                  <a:pt x="2429197" y="130996"/>
                  <a:pt x="2420869" y="135775"/>
                </a:cubicBezTo>
                <a:cubicBezTo>
                  <a:pt x="2412541" y="140553"/>
                  <a:pt x="2406056" y="147243"/>
                  <a:pt x="2401414" y="155844"/>
                </a:cubicBezTo>
                <a:cubicBezTo>
                  <a:pt x="2399093" y="160144"/>
                  <a:pt x="2397353" y="164837"/>
                  <a:pt x="2396192" y="169923"/>
                </a:cubicBezTo>
                <a:lnTo>
                  <a:pt x="2395709" y="174479"/>
                </a:lnTo>
                <a:lnTo>
                  <a:pt x="2503430" y="174479"/>
                </a:lnTo>
                <a:lnTo>
                  <a:pt x="2502886" y="169462"/>
                </a:lnTo>
                <a:cubicBezTo>
                  <a:pt x="2501726" y="164479"/>
                  <a:pt x="2499985" y="159871"/>
                  <a:pt x="2497664" y="155639"/>
                </a:cubicBezTo>
                <a:cubicBezTo>
                  <a:pt x="2493022" y="147174"/>
                  <a:pt x="2486606" y="140553"/>
                  <a:pt x="2478414" y="135775"/>
                </a:cubicBezTo>
                <a:cubicBezTo>
                  <a:pt x="2470223" y="130996"/>
                  <a:pt x="2460666" y="128607"/>
                  <a:pt x="2449744" y="128607"/>
                </a:cubicBezTo>
                <a:close/>
                <a:moveTo>
                  <a:pt x="1830619" y="128607"/>
                </a:moveTo>
                <a:cubicBezTo>
                  <a:pt x="1819697" y="128607"/>
                  <a:pt x="1810072" y="130996"/>
                  <a:pt x="1801744" y="135775"/>
                </a:cubicBezTo>
                <a:cubicBezTo>
                  <a:pt x="1793416" y="140553"/>
                  <a:pt x="1786931" y="147243"/>
                  <a:pt x="1782289" y="155844"/>
                </a:cubicBezTo>
                <a:cubicBezTo>
                  <a:pt x="1779969" y="160144"/>
                  <a:pt x="1778228" y="164837"/>
                  <a:pt x="1777067" y="169923"/>
                </a:cubicBezTo>
                <a:lnTo>
                  <a:pt x="1776585" y="174479"/>
                </a:lnTo>
                <a:lnTo>
                  <a:pt x="1884305" y="174479"/>
                </a:lnTo>
                <a:lnTo>
                  <a:pt x="1883762" y="169462"/>
                </a:lnTo>
                <a:cubicBezTo>
                  <a:pt x="1882601" y="164479"/>
                  <a:pt x="1880860" y="159871"/>
                  <a:pt x="1878540" y="155639"/>
                </a:cubicBezTo>
                <a:cubicBezTo>
                  <a:pt x="1873898" y="147174"/>
                  <a:pt x="1867481" y="140553"/>
                  <a:pt x="1859290" y="135775"/>
                </a:cubicBezTo>
                <a:cubicBezTo>
                  <a:pt x="1851098" y="130996"/>
                  <a:pt x="1841541" y="128607"/>
                  <a:pt x="1830619" y="128607"/>
                </a:cubicBezTo>
                <a:close/>
                <a:moveTo>
                  <a:pt x="744769" y="128607"/>
                </a:moveTo>
                <a:cubicBezTo>
                  <a:pt x="733847" y="128607"/>
                  <a:pt x="724222" y="130996"/>
                  <a:pt x="715894" y="135775"/>
                </a:cubicBezTo>
                <a:cubicBezTo>
                  <a:pt x="707566" y="140553"/>
                  <a:pt x="701081" y="147243"/>
                  <a:pt x="696439" y="155844"/>
                </a:cubicBezTo>
                <a:cubicBezTo>
                  <a:pt x="694118" y="160144"/>
                  <a:pt x="692378" y="164837"/>
                  <a:pt x="691217" y="169923"/>
                </a:cubicBezTo>
                <a:lnTo>
                  <a:pt x="690735" y="174479"/>
                </a:lnTo>
                <a:lnTo>
                  <a:pt x="798455" y="174479"/>
                </a:lnTo>
                <a:lnTo>
                  <a:pt x="797911" y="169462"/>
                </a:lnTo>
                <a:cubicBezTo>
                  <a:pt x="796751" y="164479"/>
                  <a:pt x="795010" y="159871"/>
                  <a:pt x="792689" y="155639"/>
                </a:cubicBezTo>
                <a:cubicBezTo>
                  <a:pt x="788047" y="147174"/>
                  <a:pt x="781631" y="140553"/>
                  <a:pt x="773439" y="135775"/>
                </a:cubicBezTo>
                <a:cubicBezTo>
                  <a:pt x="765248" y="130996"/>
                  <a:pt x="755691" y="128607"/>
                  <a:pt x="744769" y="128607"/>
                </a:cubicBezTo>
                <a:close/>
                <a:moveTo>
                  <a:pt x="487594" y="128607"/>
                </a:moveTo>
                <a:cubicBezTo>
                  <a:pt x="476672" y="128607"/>
                  <a:pt x="467047" y="130996"/>
                  <a:pt x="458719" y="135775"/>
                </a:cubicBezTo>
                <a:cubicBezTo>
                  <a:pt x="450391" y="140553"/>
                  <a:pt x="443906" y="147243"/>
                  <a:pt x="439264" y="155844"/>
                </a:cubicBezTo>
                <a:cubicBezTo>
                  <a:pt x="436943" y="160144"/>
                  <a:pt x="435203" y="164837"/>
                  <a:pt x="434042" y="169923"/>
                </a:cubicBezTo>
                <a:lnTo>
                  <a:pt x="433560" y="174479"/>
                </a:lnTo>
                <a:lnTo>
                  <a:pt x="541280" y="174479"/>
                </a:lnTo>
                <a:lnTo>
                  <a:pt x="540737" y="169462"/>
                </a:lnTo>
                <a:cubicBezTo>
                  <a:pt x="539576" y="164479"/>
                  <a:pt x="537835" y="159871"/>
                  <a:pt x="535514" y="155639"/>
                </a:cubicBezTo>
                <a:cubicBezTo>
                  <a:pt x="530872" y="147174"/>
                  <a:pt x="524456" y="140553"/>
                  <a:pt x="516264" y="135775"/>
                </a:cubicBezTo>
                <a:cubicBezTo>
                  <a:pt x="508073" y="130996"/>
                  <a:pt x="498516" y="128607"/>
                  <a:pt x="487594" y="128607"/>
                </a:cubicBezTo>
                <a:close/>
                <a:moveTo>
                  <a:pt x="2992764" y="80277"/>
                </a:moveTo>
                <a:cubicBezTo>
                  <a:pt x="3012970" y="80277"/>
                  <a:pt x="3030650" y="85397"/>
                  <a:pt x="3045804" y="95636"/>
                </a:cubicBezTo>
                <a:cubicBezTo>
                  <a:pt x="3053382" y="100756"/>
                  <a:pt x="3059679" y="107224"/>
                  <a:pt x="3064696" y="115040"/>
                </a:cubicBezTo>
                <a:lnTo>
                  <a:pt x="3065583" y="116761"/>
                </a:lnTo>
                <a:lnTo>
                  <a:pt x="3067768" y="113248"/>
                </a:lnTo>
                <a:cubicBezTo>
                  <a:pt x="3073672" y="106422"/>
                  <a:pt x="3080687" y="100483"/>
                  <a:pt x="3088810" y="95431"/>
                </a:cubicBezTo>
                <a:cubicBezTo>
                  <a:pt x="3105056" y="85329"/>
                  <a:pt x="3123692" y="80277"/>
                  <a:pt x="3144717" y="80277"/>
                </a:cubicBezTo>
                <a:cubicBezTo>
                  <a:pt x="3162192" y="80277"/>
                  <a:pt x="3177687" y="83759"/>
                  <a:pt x="3191203" y="90721"/>
                </a:cubicBezTo>
                <a:cubicBezTo>
                  <a:pt x="3204719" y="97684"/>
                  <a:pt x="3215368" y="108333"/>
                  <a:pt x="3223150" y="122668"/>
                </a:cubicBezTo>
                <a:cubicBezTo>
                  <a:pt x="3230932" y="137003"/>
                  <a:pt x="3234823" y="155366"/>
                  <a:pt x="3234823" y="177756"/>
                </a:cubicBezTo>
                <a:lnTo>
                  <a:pt x="3234823" y="303905"/>
                </a:lnTo>
                <a:lnTo>
                  <a:pt x="3170929" y="303905"/>
                </a:lnTo>
                <a:lnTo>
                  <a:pt x="3170929" y="187586"/>
                </a:lnTo>
                <a:cubicBezTo>
                  <a:pt x="3170929" y="169838"/>
                  <a:pt x="3167243" y="156731"/>
                  <a:pt x="3159871" y="148267"/>
                </a:cubicBezTo>
                <a:cubicBezTo>
                  <a:pt x="3152498" y="139802"/>
                  <a:pt x="3142123" y="135570"/>
                  <a:pt x="3128743" y="135570"/>
                </a:cubicBezTo>
                <a:cubicBezTo>
                  <a:pt x="3119460" y="135570"/>
                  <a:pt x="3111132" y="137686"/>
                  <a:pt x="3103759" y="141918"/>
                </a:cubicBezTo>
                <a:cubicBezTo>
                  <a:pt x="3096387" y="146150"/>
                  <a:pt x="3090653" y="152499"/>
                  <a:pt x="3086557" y="160963"/>
                </a:cubicBezTo>
                <a:cubicBezTo>
                  <a:pt x="3082461" y="169428"/>
                  <a:pt x="3080413" y="180213"/>
                  <a:pt x="3080413" y="193320"/>
                </a:cubicBezTo>
                <a:lnTo>
                  <a:pt x="3080413" y="303905"/>
                </a:lnTo>
                <a:lnTo>
                  <a:pt x="3016520" y="303905"/>
                </a:lnTo>
                <a:lnTo>
                  <a:pt x="3016520" y="187586"/>
                </a:lnTo>
                <a:cubicBezTo>
                  <a:pt x="3016520" y="169838"/>
                  <a:pt x="3012902" y="156731"/>
                  <a:pt x="3005666" y="148267"/>
                </a:cubicBezTo>
                <a:cubicBezTo>
                  <a:pt x="2998430" y="139802"/>
                  <a:pt x="2988122" y="135570"/>
                  <a:pt x="2974743" y="135570"/>
                </a:cubicBezTo>
                <a:cubicBezTo>
                  <a:pt x="2965459" y="135570"/>
                  <a:pt x="2957131" y="137686"/>
                  <a:pt x="2949759" y="141918"/>
                </a:cubicBezTo>
                <a:cubicBezTo>
                  <a:pt x="2942387" y="146150"/>
                  <a:pt x="2936653" y="152499"/>
                  <a:pt x="2932557" y="160963"/>
                </a:cubicBezTo>
                <a:cubicBezTo>
                  <a:pt x="2928461" y="169428"/>
                  <a:pt x="2926413" y="180213"/>
                  <a:pt x="2926413" y="193320"/>
                </a:cubicBezTo>
                <a:lnTo>
                  <a:pt x="2926413" y="303905"/>
                </a:lnTo>
                <a:lnTo>
                  <a:pt x="2862519" y="303905"/>
                </a:lnTo>
                <a:lnTo>
                  <a:pt x="2862519" y="83554"/>
                </a:lnTo>
                <a:lnTo>
                  <a:pt x="2923546" y="83554"/>
                </a:lnTo>
                <a:lnTo>
                  <a:pt x="2923546" y="109773"/>
                </a:lnTo>
                <a:lnTo>
                  <a:pt x="2925952" y="106336"/>
                </a:lnTo>
                <a:cubicBezTo>
                  <a:pt x="2931379" y="100636"/>
                  <a:pt x="2937608" y="95841"/>
                  <a:pt x="2944639" y="91950"/>
                </a:cubicBezTo>
                <a:cubicBezTo>
                  <a:pt x="2958701" y="84168"/>
                  <a:pt x="2974743" y="80277"/>
                  <a:pt x="2992764" y="80277"/>
                </a:cubicBezTo>
                <a:close/>
                <a:moveTo>
                  <a:pt x="2694222" y="80277"/>
                </a:moveTo>
                <a:cubicBezTo>
                  <a:pt x="2727808" y="80277"/>
                  <a:pt x="2753884" y="88196"/>
                  <a:pt x="2772451" y="104032"/>
                </a:cubicBezTo>
                <a:cubicBezTo>
                  <a:pt x="2791019" y="119869"/>
                  <a:pt x="2800302" y="144580"/>
                  <a:pt x="2800302" y="178166"/>
                </a:cubicBezTo>
                <a:lnTo>
                  <a:pt x="2800302" y="303905"/>
                </a:lnTo>
                <a:lnTo>
                  <a:pt x="2740504" y="303905"/>
                </a:lnTo>
                <a:lnTo>
                  <a:pt x="2740504" y="274697"/>
                </a:lnTo>
                <a:lnTo>
                  <a:pt x="2736408" y="282505"/>
                </a:lnTo>
                <a:cubicBezTo>
                  <a:pt x="2732176" y="287898"/>
                  <a:pt x="2726988" y="292437"/>
                  <a:pt x="2720845" y="296123"/>
                </a:cubicBezTo>
                <a:cubicBezTo>
                  <a:pt x="2708557" y="303496"/>
                  <a:pt x="2692720" y="307182"/>
                  <a:pt x="2673334" y="307182"/>
                </a:cubicBezTo>
                <a:cubicBezTo>
                  <a:pt x="2656132" y="307182"/>
                  <a:pt x="2641387" y="304246"/>
                  <a:pt x="2629100" y="298376"/>
                </a:cubicBezTo>
                <a:cubicBezTo>
                  <a:pt x="2616813" y="292505"/>
                  <a:pt x="2607393" y="284519"/>
                  <a:pt x="2600839" y="274416"/>
                </a:cubicBezTo>
                <a:cubicBezTo>
                  <a:pt x="2594286" y="264313"/>
                  <a:pt x="2591009" y="252981"/>
                  <a:pt x="2591009" y="240421"/>
                </a:cubicBezTo>
                <a:cubicBezTo>
                  <a:pt x="2591009" y="227315"/>
                  <a:pt x="2594218" y="215846"/>
                  <a:pt x="2600634" y="206017"/>
                </a:cubicBezTo>
                <a:cubicBezTo>
                  <a:pt x="2607051" y="196187"/>
                  <a:pt x="2617222" y="188473"/>
                  <a:pt x="2631148" y="182876"/>
                </a:cubicBezTo>
                <a:cubicBezTo>
                  <a:pt x="2645073" y="177278"/>
                  <a:pt x="2663231" y="174479"/>
                  <a:pt x="2685621" y="174479"/>
                </a:cubicBezTo>
                <a:lnTo>
                  <a:pt x="2736408" y="174479"/>
                </a:lnTo>
                <a:cubicBezTo>
                  <a:pt x="2736408" y="160827"/>
                  <a:pt x="2732244" y="150178"/>
                  <a:pt x="2723916" y="142533"/>
                </a:cubicBezTo>
                <a:cubicBezTo>
                  <a:pt x="2715589" y="134887"/>
                  <a:pt x="2702823" y="131064"/>
                  <a:pt x="2685621" y="131064"/>
                </a:cubicBezTo>
                <a:cubicBezTo>
                  <a:pt x="2673880" y="131064"/>
                  <a:pt x="2662344" y="132908"/>
                  <a:pt x="2651012" y="136594"/>
                </a:cubicBezTo>
                <a:cubicBezTo>
                  <a:pt x="2639681" y="140280"/>
                  <a:pt x="2630056" y="145263"/>
                  <a:pt x="2622137" y="151543"/>
                </a:cubicBezTo>
                <a:lnTo>
                  <a:pt x="2599201" y="106899"/>
                </a:lnTo>
                <a:cubicBezTo>
                  <a:pt x="2611215" y="98435"/>
                  <a:pt x="2625687" y="91882"/>
                  <a:pt x="2642616" y="87240"/>
                </a:cubicBezTo>
                <a:cubicBezTo>
                  <a:pt x="2659545" y="82598"/>
                  <a:pt x="2676747" y="80277"/>
                  <a:pt x="2694222" y="80277"/>
                </a:cubicBezTo>
                <a:close/>
                <a:moveTo>
                  <a:pt x="2449334" y="80277"/>
                </a:moveTo>
                <a:cubicBezTo>
                  <a:pt x="2470905" y="80277"/>
                  <a:pt x="2490360" y="84851"/>
                  <a:pt x="2507699" y="93998"/>
                </a:cubicBezTo>
                <a:cubicBezTo>
                  <a:pt x="2525038" y="103145"/>
                  <a:pt x="2538759" y="116251"/>
                  <a:pt x="2548861" y="133317"/>
                </a:cubicBezTo>
                <a:cubicBezTo>
                  <a:pt x="2558964" y="150383"/>
                  <a:pt x="2564015" y="170793"/>
                  <a:pt x="2564015" y="194549"/>
                </a:cubicBezTo>
                <a:cubicBezTo>
                  <a:pt x="2564015" y="197006"/>
                  <a:pt x="2563879" y="199805"/>
                  <a:pt x="2563606" y="202945"/>
                </a:cubicBezTo>
                <a:cubicBezTo>
                  <a:pt x="2563333" y="206085"/>
                  <a:pt x="2563060" y="209020"/>
                  <a:pt x="2562787" y="211751"/>
                </a:cubicBezTo>
                <a:lnTo>
                  <a:pt x="2396285" y="211751"/>
                </a:lnTo>
                <a:lnTo>
                  <a:pt x="2396448" y="213133"/>
                </a:lnTo>
                <a:cubicBezTo>
                  <a:pt x="2397779" y="218423"/>
                  <a:pt x="2399776" y="223355"/>
                  <a:pt x="2402438" y="227929"/>
                </a:cubicBezTo>
                <a:cubicBezTo>
                  <a:pt x="2407763" y="237076"/>
                  <a:pt x="2415272" y="244039"/>
                  <a:pt x="2424965" y="248817"/>
                </a:cubicBezTo>
                <a:cubicBezTo>
                  <a:pt x="2434658" y="253596"/>
                  <a:pt x="2446058" y="255985"/>
                  <a:pt x="2459164" y="255985"/>
                </a:cubicBezTo>
                <a:cubicBezTo>
                  <a:pt x="2470905" y="255985"/>
                  <a:pt x="2481213" y="254210"/>
                  <a:pt x="2490087" y="250660"/>
                </a:cubicBezTo>
                <a:cubicBezTo>
                  <a:pt x="2498961" y="247111"/>
                  <a:pt x="2507085" y="241786"/>
                  <a:pt x="2514457" y="234687"/>
                </a:cubicBezTo>
                <a:lnTo>
                  <a:pt x="2548452" y="271549"/>
                </a:lnTo>
                <a:cubicBezTo>
                  <a:pt x="2538349" y="283017"/>
                  <a:pt x="2525652" y="291823"/>
                  <a:pt x="2510361" y="297966"/>
                </a:cubicBezTo>
                <a:cubicBezTo>
                  <a:pt x="2495071" y="304110"/>
                  <a:pt x="2477459" y="307182"/>
                  <a:pt x="2457526" y="307182"/>
                </a:cubicBezTo>
                <a:cubicBezTo>
                  <a:pt x="2432406" y="307182"/>
                  <a:pt x="2410357" y="302267"/>
                  <a:pt x="2391380" y="292437"/>
                </a:cubicBezTo>
                <a:cubicBezTo>
                  <a:pt x="2372403" y="282607"/>
                  <a:pt x="2357726" y="269159"/>
                  <a:pt x="2347350" y="252094"/>
                </a:cubicBezTo>
                <a:cubicBezTo>
                  <a:pt x="2336975" y="235028"/>
                  <a:pt x="2331787" y="215573"/>
                  <a:pt x="2331787" y="193729"/>
                </a:cubicBezTo>
                <a:cubicBezTo>
                  <a:pt x="2331787" y="171612"/>
                  <a:pt x="2336906" y="152021"/>
                  <a:pt x="2347146" y="134955"/>
                </a:cubicBezTo>
                <a:cubicBezTo>
                  <a:pt x="2357385" y="117890"/>
                  <a:pt x="2371379" y="104510"/>
                  <a:pt x="2389127" y="94817"/>
                </a:cubicBezTo>
                <a:cubicBezTo>
                  <a:pt x="2406875" y="85124"/>
                  <a:pt x="2426945" y="80277"/>
                  <a:pt x="2449334" y="80277"/>
                </a:cubicBezTo>
                <a:close/>
                <a:moveTo>
                  <a:pt x="1830210" y="80277"/>
                </a:moveTo>
                <a:cubicBezTo>
                  <a:pt x="1851781" y="80277"/>
                  <a:pt x="1871235" y="84851"/>
                  <a:pt x="1888574" y="93998"/>
                </a:cubicBezTo>
                <a:cubicBezTo>
                  <a:pt x="1905913" y="103145"/>
                  <a:pt x="1919634" y="116251"/>
                  <a:pt x="1929736" y="133317"/>
                </a:cubicBezTo>
                <a:cubicBezTo>
                  <a:pt x="1939839" y="150383"/>
                  <a:pt x="1944891" y="170793"/>
                  <a:pt x="1944891" y="194549"/>
                </a:cubicBezTo>
                <a:cubicBezTo>
                  <a:pt x="1944891" y="197006"/>
                  <a:pt x="1944754" y="199805"/>
                  <a:pt x="1944481" y="202945"/>
                </a:cubicBezTo>
                <a:cubicBezTo>
                  <a:pt x="1944208" y="206085"/>
                  <a:pt x="1943935" y="209020"/>
                  <a:pt x="1943662" y="211751"/>
                </a:cubicBezTo>
                <a:lnTo>
                  <a:pt x="1777160" y="211751"/>
                </a:lnTo>
                <a:lnTo>
                  <a:pt x="1777323" y="213133"/>
                </a:lnTo>
                <a:cubicBezTo>
                  <a:pt x="1778654" y="218423"/>
                  <a:pt x="1780651" y="223355"/>
                  <a:pt x="1783313" y="227929"/>
                </a:cubicBezTo>
                <a:cubicBezTo>
                  <a:pt x="1788638" y="237076"/>
                  <a:pt x="1796147" y="244039"/>
                  <a:pt x="1805840" y="248817"/>
                </a:cubicBezTo>
                <a:cubicBezTo>
                  <a:pt x="1815533" y="253596"/>
                  <a:pt x="1826933" y="255985"/>
                  <a:pt x="1840039" y="255985"/>
                </a:cubicBezTo>
                <a:cubicBezTo>
                  <a:pt x="1851781" y="255985"/>
                  <a:pt x="1862088" y="254210"/>
                  <a:pt x="1870962" y="250660"/>
                </a:cubicBezTo>
                <a:cubicBezTo>
                  <a:pt x="1879837" y="247111"/>
                  <a:pt x="1887960" y="241786"/>
                  <a:pt x="1895332" y="234687"/>
                </a:cubicBezTo>
                <a:lnTo>
                  <a:pt x="1929327" y="271549"/>
                </a:lnTo>
                <a:cubicBezTo>
                  <a:pt x="1919224" y="283017"/>
                  <a:pt x="1906527" y="291823"/>
                  <a:pt x="1891236" y="297966"/>
                </a:cubicBezTo>
                <a:cubicBezTo>
                  <a:pt x="1875945" y="304110"/>
                  <a:pt x="1858334" y="307182"/>
                  <a:pt x="1838401" y="307182"/>
                </a:cubicBezTo>
                <a:cubicBezTo>
                  <a:pt x="1813281" y="307182"/>
                  <a:pt x="1791232" y="302267"/>
                  <a:pt x="1772255" y="292437"/>
                </a:cubicBezTo>
                <a:cubicBezTo>
                  <a:pt x="1753278" y="282607"/>
                  <a:pt x="1738601" y="269159"/>
                  <a:pt x="1728225" y="252094"/>
                </a:cubicBezTo>
                <a:cubicBezTo>
                  <a:pt x="1717850" y="235028"/>
                  <a:pt x="1712662" y="215573"/>
                  <a:pt x="1712662" y="193729"/>
                </a:cubicBezTo>
                <a:cubicBezTo>
                  <a:pt x="1712662" y="171612"/>
                  <a:pt x="1717781" y="152021"/>
                  <a:pt x="1728021" y="134955"/>
                </a:cubicBezTo>
                <a:cubicBezTo>
                  <a:pt x="1738260" y="117890"/>
                  <a:pt x="1752254" y="104510"/>
                  <a:pt x="1770002" y="94817"/>
                </a:cubicBezTo>
                <a:cubicBezTo>
                  <a:pt x="1787750" y="85124"/>
                  <a:pt x="1807820" y="80277"/>
                  <a:pt x="1830210" y="80277"/>
                </a:cubicBezTo>
                <a:close/>
                <a:moveTo>
                  <a:pt x="744360" y="80277"/>
                </a:moveTo>
                <a:cubicBezTo>
                  <a:pt x="765930" y="80277"/>
                  <a:pt x="785385" y="84851"/>
                  <a:pt x="802724" y="93998"/>
                </a:cubicBezTo>
                <a:cubicBezTo>
                  <a:pt x="820063" y="103145"/>
                  <a:pt x="833783" y="116251"/>
                  <a:pt x="843886" y="133317"/>
                </a:cubicBezTo>
                <a:cubicBezTo>
                  <a:pt x="853989" y="150383"/>
                  <a:pt x="859041" y="170793"/>
                  <a:pt x="859041" y="194549"/>
                </a:cubicBezTo>
                <a:cubicBezTo>
                  <a:pt x="859041" y="197006"/>
                  <a:pt x="858904" y="199805"/>
                  <a:pt x="858631" y="202945"/>
                </a:cubicBezTo>
                <a:cubicBezTo>
                  <a:pt x="858358" y="206085"/>
                  <a:pt x="858085" y="209020"/>
                  <a:pt x="857812" y="211751"/>
                </a:cubicBezTo>
                <a:lnTo>
                  <a:pt x="691310" y="211751"/>
                </a:lnTo>
                <a:lnTo>
                  <a:pt x="691473" y="213133"/>
                </a:lnTo>
                <a:cubicBezTo>
                  <a:pt x="692804" y="218423"/>
                  <a:pt x="694801" y="223355"/>
                  <a:pt x="697463" y="227929"/>
                </a:cubicBezTo>
                <a:cubicBezTo>
                  <a:pt x="702788" y="237076"/>
                  <a:pt x="710296" y="244039"/>
                  <a:pt x="719990" y="248817"/>
                </a:cubicBezTo>
                <a:cubicBezTo>
                  <a:pt x="729683" y="253596"/>
                  <a:pt x="741083" y="255985"/>
                  <a:pt x="754189" y="255985"/>
                </a:cubicBezTo>
                <a:cubicBezTo>
                  <a:pt x="765930" y="255985"/>
                  <a:pt x="776238" y="254210"/>
                  <a:pt x="785112" y="250660"/>
                </a:cubicBezTo>
                <a:cubicBezTo>
                  <a:pt x="793986" y="247111"/>
                  <a:pt x="802110" y="241786"/>
                  <a:pt x="809482" y="234687"/>
                </a:cubicBezTo>
                <a:lnTo>
                  <a:pt x="843477" y="271549"/>
                </a:lnTo>
                <a:cubicBezTo>
                  <a:pt x="833374" y="283017"/>
                  <a:pt x="820677" y="291823"/>
                  <a:pt x="805386" y="297966"/>
                </a:cubicBezTo>
                <a:cubicBezTo>
                  <a:pt x="790095" y="304110"/>
                  <a:pt x="772484" y="307182"/>
                  <a:pt x="752551" y="307182"/>
                </a:cubicBezTo>
                <a:cubicBezTo>
                  <a:pt x="727430" y="307182"/>
                  <a:pt x="705382" y="302267"/>
                  <a:pt x="686405" y="292437"/>
                </a:cubicBezTo>
                <a:cubicBezTo>
                  <a:pt x="667428" y="282607"/>
                  <a:pt x="652751" y="269159"/>
                  <a:pt x="642375" y="252094"/>
                </a:cubicBezTo>
                <a:cubicBezTo>
                  <a:pt x="631999" y="235028"/>
                  <a:pt x="626811" y="215573"/>
                  <a:pt x="626811" y="193729"/>
                </a:cubicBezTo>
                <a:cubicBezTo>
                  <a:pt x="626811" y="171612"/>
                  <a:pt x="631931" y="152021"/>
                  <a:pt x="642171" y="134955"/>
                </a:cubicBezTo>
                <a:cubicBezTo>
                  <a:pt x="652410" y="117890"/>
                  <a:pt x="666404" y="104510"/>
                  <a:pt x="684152" y="94817"/>
                </a:cubicBezTo>
                <a:cubicBezTo>
                  <a:pt x="701900" y="85124"/>
                  <a:pt x="721969" y="80277"/>
                  <a:pt x="744360" y="80277"/>
                </a:cubicBezTo>
                <a:close/>
                <a:moveTo>
                  <a:pt x="487185" y="80277"/>
                </a:moveTo>
                <a:cubicBezTo>
                  <a:pt x="508756" y="80277"/>
                  <a:pt x="528210" y="84851"/>
                  <a:pt x="545549" y="93998"/>
                </a:cubicBezTo>
                <a:cubicBezTo>
                  <a:pt x="562888" y="103145"/>
                  <a:pt x="576608" y="116251"/>
                  <a:pt x="586711" y="133317"/>
                </a:cubicBezTo>
                <a:cubicBezTo>
                  <a:pt x="596814" y="150383"/>
                  <a:pt x="601866" y="170793"/>
                  <a:pt x="601866" y="194549"/>
                </a:cubicBezTo>
                <a:cubicBezTo>
                  <a:pt x="601866" y="197006"/>
                  <a:pt x="601729" y="199805"/>
                  <a:pt x="601456" y="202945"/>
                </a:cubicBezTo>
                <a:cubicBezTo>
                  <a:pt x="601183" y="206085"/>
                  <a:pt x="600910" y="209020"/>
                  <a:pt x="600637" y="211751"/>
                </a:cubicBezTo>
                <a:lnTo>
                  <a:pt x="434135" y="211751"/>
                </a:lnTo>
                <a:lnTo>
                  <a:pt x="434298" y="213133"/>
                </a:lnTo>
                <a:cubicBezTo>
                  <a:pt x="435629" y="218423"/>
                  <a:pt x="437626" y="223355"/>
                  <a:pt x="440288" y="227929"/>
                </a:cubicBezTo>
                <a:cubicBezTo>
                  <a:pt x="445613" y="237076"/>
                  <a:pt x="453121" y="244039"/>
                  <a:pt x="462815" y="248817"/>
                </a:cubicBezTo>
                <a:cubicBezTo>
                  <a:pt x="472508" y="253596"/>
                  <a:pt x="483908" y="255985"/>
                  <a:pt x="497014" y="255985"/>
                </a:cubicBezTo>
                <a:cubicBezTo>
                  <a:pt x="508756" y="255985"/>
                  <a:pt x="519063" y="254210"/>
                  <a:pt x="527937" y="250660"/>
                </a:cubicBezTo>
                <a:cubicBezTo>
                  <a:pt x="536811" y="247111"/>
                  <a:pt x="544935" y="241786"/>
                  <a:pt x="552307" y="234687"/>
                </a:cubicBezTo>
                <a:lnTo>
                  <a:pt x="586302" y="271549"/>
                </a:lnTo>
                <a:cubicBezTo>
                  <a:pt x="576199" y="283017"/>
                  <a:pt x="563502" y="291823"/>
                  <a:pt x="548211" y="297966"/>
                </a:cubicBezTo>
                <a:cubicBezTo>
                  <a:pt x="532920" y="304110"/>
                  <a:pt x="515309" y="307182"/>
                  <a:pt x="495376" y="307182"/>
                </a:cubicBezTo>
                <a:cubicBezTo>
                  <a:pt x="470255" y="307182"/>
                  <a:pt x="448207" y="302267"/>
                  <a:pt x="429230" y="292437"/>
                </a:cubicBezTo>
                <a:cubicBezTo>
                  <a:pt x="410253" y="282607"/>
                  <a:pt x="395576" y="269159"/>
                  <a:pt x="385200" y="252094"/>
                </a:cubicBezTo>
                <a:cubicBezTo>
                  <a:pt x="374824" y="235028"/>
                  <a:pt x="369636" y="215573"/>
                  <a:pt x="369636" y="193729"/>
                </a:cubicBezTo>
                <a:cubicBezTo>
                  <a:pt x="369636" y="171612"/>
                  <a:pt x="374756" y="152021"/>
                  <a:pt x="384996" y="134955"/>
                </a:cubicBezTo>
                <a:cubicBezTo>
                  <a:pt x="395235" y="117890"/>
                  <a:pt x="409229" y="104510"/>
                  <a:pt x="426977" y="94817"/>
                </a:cubicBezTo>
                <a:cubicBezTo>
                  <a:pt x="444725" y="85124"/>
                  <a:pt x="464794" y="80277"/>
                  <a:pt x="487185" y="80277"/>
                </a:cubicBezTo>
                <a:close/>
                <a:moveTo>
                  <a:pt x="908151" y="34814"/>
                </a:moveTo>
                <a:lnTo>
                  <a:pt x="972045" y="34814"/>
                </a:lnTo>
                <a:lnTo>
                  <a:pt x="972045" y="88469"/>
                </a:lnTo>
                <a:lnTo>
                  <a:pt x="1026928" y="88469"/>
                </a:lnTo>
                <a:lnTo>
                  <a:pt x="1026928" y="137618"/>
                </a:lnTo>
                <a:lnTo>
                  <a:pt x="972045" y="137618"/>
                </a:lnTo>
                <a:lnTo>
                  <a:pt x="972045" y="227315"/>
                </a:lnTo>
                <a:cubicBezTo>
                  <a:pt x="972045" y="236598"/>
                  <a:pt x="974503" y="243766"/>
                  <a:pt x="979417" y="248817"/>
                </a:cubicBezTo>
                <a:cubicBezTo>
                  <a:pt x="984332" y="253869"/>
                  <a:pt x="991022" y="256394"/>
                  <a:pt x="999487" y="256394"/>
                </a:cubicBezTo>
                <a:cubicBezTo>
                  <a:pt x="1009589" y="256394"/>
                  <a:pt x="1018191" y="253664"/>
                  <a:pt x="1025290" y="248203"/>
                </a:cubicBezTo>
                <a:lnTo>
                  <a:pt x="1042492" y="293256"/>
                </a:lnTo>
                <a:cubicBezTo>
                  <a:pt x="1035939" y="297898"/>
                  <a:pt x="1028089" y="301379"/>
                  <a:pt x="1018941" y="303700"/>
                </a:cubicBezTo>
                <a:cubicBezTo>
                  <a:pt x="1009794" y="306021"/>
                  <a:pt x="1000306" y="307182"/>
                  <a:pt x="990476" y="307182"/>
                </a:cubicBezTo>
                <a:cubicBezTo>
                  <a:pt x="964536" y="307182"/>
                  <a:pt x="944331" y="300560"/>
                  <a:pt x="929859" y="287317"/>
                </a:cubicBezTo>
                <a:cubicBezTo>
                  <a:pt x="915387" y="274074"/>
                  <a:pt x="908151" y="254347"/>
                  <a:pt x="908151" y="228134"/>
                </a:cubicBezTo>
                <a:lnTo>
                  <a:pt x="908151" y="137618"/>
                </a:lnTo>
                <a:lnTo>
                  <a:pt x="874157" y="137618"/>
                </a:lnTo>
                <a:lnTo>
                  <a:pt x="874157" y="88469"/>
                </a:lnTo>
                <a:lnTo>
                  <a:pt x="908151" y="88469"/>
                </a:lnTo>
                <a:close/>
                <a:moveTo>
                  <a:pt x="2063143" y="17203"/>
                </a:moveTo>
                <a:lnTo>
                  <a:pt x="2312575" y="17203"/>
                </a:lnTo>
                <a:lnTo>
                  <a:pt x="2312984" y="71266"/>
                </a:lnTo>
                <a:lnTo>
                  <a:pt x="2220830" y="71266"/>
                </a:lnTo>
                <a:lnTo>
                  <a:pt x="2221239" y="303905"/>
                </a:lnTo>
                <a:lnTo>
                  <a:pt x="2155298" y="303905"/>
                </a:lnTo>
                <a:lnTo>
                  <a:pt x="2154888" y="71266"/>
                </a:lnTo>
                <a:lnTo>
                  <a:pt x="2063143" y="71266"/>
                </a:lnTo>
                <a:close/>
                <a:moveTo>
                  <a:pt x="1158269" y="17203"/>
                </a:moveTo>
                <a:lnTo>
                  <a:pt x="1407700" y="17203"/>
                </a:lnTo>
                <a:lnTo>
                  <a:pt x="1408109" y="71266"/>
                </a:lnTo>
                <a:lnTo>
                  <a:pt x="1315955" y="71266"/>
                </a:lnTo>
                <a:lnTo>
                  <a:pt x="1316364" y="303905"/>
                </a:lnTo>
                <a:lnTo>
                  <a:pt x="1250423" y="303905"/>
                </a:lnTo>
                <a:lnTo>
                  <a:pt x="1250013" y="71266"/>
                </a:lnTo>
                <a:lnTo>
                  <a:pt x="1158269" y="71266"/>
                </a:lnTo>
                <a:close/>
                <a:moveTo>
                  <a:pt x="0" y="17203"/>
                </a:moveTo>
                <a:lnTo>
                  <a:pt x="54883" y="17203"/>
                </a:lnTo>
                <a:lnTo>
                  <a:pt x="162273" y="195226"/>
                </a:lnTo>
                <a:lnTo>
                  <a:pt x="267862" y="17203"/>
                </a:lnTo>
                <a:lnTo>
                  <a:pt x="322335" y="17203"/>
                </a:lnTo>
                <a:lnTo>
                  <a:pt x="323154" y="303905"/>
                </a:lnTo>
                <a:lnTo>
                  <a:pt x="260899" y="303905"/>
                </a:lnTo>
                <a:lnTo>
                  <a:pt x="260531" y="131825"/>
                </a:lnTo>
                <a:lnTo>
                  <a:pt x="176117" y="273597"/>
                </a:lnTo>
                <a:lnTo>
                  <a:pt x="146218" y="273597"/>
                </a:lnTo>
                <a:lnTo>
                  <a:pt x="62255" y="135532"/>
                </a:lnTo>
                <a:lnTo>
                  <a:pt x="62255" y="303905"/>
                </a:lnTo>
                <a:lnTo>
                  <a:pt x="0" y="303905"/>
                </a:lnTo>
                <a:close/>
                <a:moveTo>
                  <a:pt x="1443295" y="0"/>
                </a:moveTo>
                <a:lnTo>
                  <a:pt x="1507188" y="0"/>
                </a:lnTo>
                <a:lnTo>
                  <a:pt x="1507188" y="106731"/>
                </a:lnTo>
                <a:lnTo>
                  <a:pt x="1507291" y="106592"/>
                </a:lnTo>
                <a:cubicBezTo>
                  <a:pt x="1512956" y="100927"/>
                  <a:pt x="1519476" y="96114"/>
                  <a:pt x="1526848" y="92155"/>
                </a:cubicBezTo>
                <a:cubicBezTo>
                  <a:pt x="1541593" y="84236"/>
                  <a:pt x="1558385" y="80277"/>
                  <a:pt x="1577226" y="80277"/>
                </a:cubicBezTo>
                <a:cubicBezTo>
                  <a:pt x="1594701" y="80277"/>
                  <a:pt x="1610333" y="83759"/>
                  <a:pt x="1624122" y="90721"/>
                </a:cubicBezTo>
                <a:cubicBezTo>
                  <a:pt x="1637911" y="97684"/>
                  <a:pt x="1648765" y="108333"/>
                  <a:pt x="1656683" y="122668"/>
                </a:cubicBezTo>
                <a:cubicBezTo>
                  <a:pt x="1664602" y="137003"/>
                  <a:pt x="1668561" y="155366"/>
                  <a:pt x="1668561" y="177756"/>
                </a:cubicBezTo>
                <a:lnTo>
                  <a:pt x="1668561" y="303905"/>
                </a:lnTo>
                <a:lnTo>
                  <a:pt x="1604667" y="303905"/>
                </a:lnTo>
                <a:lnTo>
                  <a:pt x="1604667" y="187586"/>
                </a:lnTo>
                <a:cubicBezTo>
                  <a:pt x="1604667" y="169838"/>
                  <a:pt x="1600776" y="156731"/>
                  <a:pt x="1592994" y="148267"/>
                </a:cubicBezTo>
                <a:cubicBezTo>
                  <a:pt x="1585212" y="139802"/>
                  <a:pt x="1574222" y="135570"/>
                  <a:pt x="1560024" y="135570"/>
                </a:cubicBezTo>
                <a:cubicBezTo>
                  <a:pt x="1549921" y="135570"/>
                  <a:pt x="1540842" y="137686"/>
                  <a:pt x="1532787" y="141918"/>
                </a:cubicBezTo>
                <a:cubicBezTo>
                  <a:pt x="1524732" y="146150"/>
                  <a:pt x="1518452" y="152635"/>
                  <a:pt x="1513946" y="161373"/>
                </a:cubicBezTo>
                <a:cubicBezTo>
                  <a:pt x="1509441" y="170111"/>
                  <a:pt x="1507188" y="181306"/>
                  <a:pt x="1507188" y="194958"/>
                </a:cubicBezTo>
                <a:lnTo>
                  <a:pt x="1507188" y="303905"/>
                </a:lnTo>
                <a:lnTo>
                  <a:pt x="1443295" y="303905"/>
                </a:lnTo>
                <a:close/>
              </a:path>
            </a:pathLst>
          </a:cu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3074311" y="5472129"/>
            <a:ext cx="59680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Hadil HAFFOUZ</a:t>
            </a:r>
            <a:endParaRPr sz="2400" b="1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4586166" y="2077519"/>
            <a:ext cx="3020767" cy="3020767"/>
          </a:xfrm>
          <a:prstGeom prst="ellipse">
            <a:avLst/>
          </a:prstGeom>
          <a:noFill/>
          <a:ln w="60325" cap="flat" cmpd="sng">
            <a:solidFill>
              <a:srgbClr val="7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" name="Google Shape;160;p4"/>
          <p:cNvPicPr preferRelativeResize="0"/>
          <p:nvPr/>
        </p:nvPicPr>
        <p:blipFill rotWithShape="1">
          <a:blip r:embed="rId2"/>
          <a:srcRect t="16700" b="16699"/>
          <a:stretch>
            <a:fillRect/>
          </a:stretch>
        </p:blipFill>
        <p:spPr>
          <a:xfrm>
            <a:off x="4664584" y="2162204"/>
            <a:ext cx="2866148" cy="2866148"/>
          </a:xfrm>
          <a:custGeom>
            <a:avLst/>
            <a:gdLst/>
            <a:ahLst/>
            <a:cxnLst/>
            <a:rect l="l" t="t" r="r" b="b"/>
            <a:pathLst>
              <a:path w="2866148" h="2866148" extrusionOk="0">
                <a:moveTo>
                  <a:pt x="1433074" y="0"/>
                </a:moveTo>
                <a:cubicBezTo>
                  <a:pt x="2224539" y="0"/>
                  <a:pt x="2866148" y="641609"/>
                  <a:pt x="2866148" y="1433074"/>
                </a:cubicBezTo>
                <a:cubicBezTo>
                  <a:pt x="2866148" y="2224539"/>
                  <a:pt x="2224539" y="2866148"/>
                  <a:pt x="1433074" y="2866148"/>
                </a:cubicBezTo>
                <a:cubicBezTo>
                  <a:pt x="641609" y="2866148"/>
                  <a:pt x="0" y="2224539"/>
                  <a:pt x="0" y="1433074"/>
                </a:cubicBezTo>
                <a:cubicBezTo>
                  <a:pt x="0" y="641609"/>
                  <a:pt x="641609" y="0"/>
                  <a:pt x="1433074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61" name="Google Shape;161;p4"/>
          <p:cNvGrpSpPr/>
          <p:nvPr/>
        </p:nvGrpSpPr>
        <p:grpSpPr>
          <a:xfrm>
            <a:off x="6728459" y="4373879"/>
            <a:ext cx="734283" cy="734283"/>
            <a:chOff x="6728459" y="4206239"/>
            <a:chExt cx="734283" cy="734283"/>
          </a:xfrm>
        </p:grpSpPr>
        <p:sp>
          <p:nvSpPr>
            <p:cNvPr id="162" name="Google Shape;162;p4"/>
            <p:cNvSpPr/>
            <p:nvPr/>
          </p:nvSpPr>
          <p:spPr>
            <a:xfrm>
              <a:off x="6728459" y="4206239"/>
              <a:ext cx="734283" cy="73428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6788761" y="4255746"/>
              <a:ext cx="619287" cy="619287"/>
            </a:xfrm>
            <a:custGeom>
              <a:avLst/>
              <a:gdLst/>
              <a:ahLst/>
              <a:cxnLst/>
              <a:rect l="l" t="t" r="r" b="b"/>
              <a:pathLst>
                <a:path w="666228" h="666228" extrusionOk="0">
                  <a:moveTo>
                    <a:pt x="333114" y="0"/>
                  </a:moveTo>
                  <a:cubicBezTo>
                    <a:pt x="517088" y="0"/>
                    <a:pt x="666228" y="149140"/>
                    <a:pt x="666228" y="333114"/>
                  </a:cubicBezTo>
                  <a:cubicBezTo>
                    <a:pt x="666228" y="517088"/>
                    <a:pt x="517088" y="666228"/>
                    <a:pt x="333114" y="666228"/>
                  </a:cubicBezTo>
                  <a:cubicBezTo>
                    <a:pt x="149140" y="666228"/>
                    <a:pt x="0" y="517088"/>
                    <a:pt x="0" y="333114"/>
                  </a:cubicBezTo>
                  <a:cubicBezTo>
                    <a:pt x="0" y="149140"/>
                    <a:pt x="149140" y="0"/>
                    <a:pt x="333114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64" name="Google Shape;164;p4" descr="A person smiling for a picture&#10;&#10;Description automatically generated"/>
          <p:cNvPicPr preferRelativeResize="0"/>
          <p:nvPr/>
        </p:nvPicPr>
        <p:blipFill rotWithShape="1">
          <a:blip r:embed="rId3"/>
          <a:srcRect l="100000" t="30473" r="-885" b="57221"/>
          <a:stretch>
            <a:fillRect/>
          </a:stretch>
        </p:blipFill>
        <p:spPr>
          <a:xfrm>
            <a:off x="10931033" y="1381805"/>
            <a:ext cx="19581" cy="407778"/>
          </a:xfrm>
          <a:custGeom>
            <a:avLst/>
            <a:gdLst/>
            <a:ahLst/>
            <a:cxnLst/>
            <a:rect l="l" t="t" r="r" b="b"/>
            <a:pathLst>
              <a:path w="19581" h="407778" extrusionOk="0">
                <a:moveTo>
                  <a:pt x="0" y="0"/>
                </a:moveTo>
                <a:lnTo>
                  <a:pt x="13877" y="90927"/>
                </a:lnTo>
                <a:cubicBezTo>
                  <a:pt x="17649" y="128068"/>
                  <a:pt x="19581" y="165753"/>
                  <a:pt x="19581" y="203889"/>
                </a:cubicBezTo>
                <a:cubicBezTo>
                  <a:pt x="19581" y="242025"/>
                  <a:pt x="17649" y="279710"/>
                  <a:pt x="13877" y="316851"/>
                </a:cubicBezTo>
                <a:lnTo>
                  <a:pt x="0" y="40777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5" name="Google Shape;165;p4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03</a:t>
            </a:r>
            <a:endParaRPr sz="2400" b="1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4" descr="A black background with a black square&#10;&#10;Description automatically generated with medium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76467" y="4526680"/>
            <a:ext cx="421427" cy="42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" descr="A purple brain with a circular pattern&#10;&#10;Description automatically generated with medium confidenc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04289" y="8542892"/>
            <a:ext cx="4475762" cy="437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4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390"/>
            <a:ext cx="12191999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0"/>
          <p:cNvSpPr txBox="1"/>
          <p:nvPr/>
        </p:nvSpPr>
        <p:spPr>
          <a:xfrm>
            <a:off x="699902" y="4091935"/>
            <a:ext cx="1116956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Conclusion </a:t>
            </a:r>
            <a:endParaRPr lang="en-US" sz="6600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45" name="Google Shape;745;p40"/>
          <p:cNvSpPr txBox="1"/>
          <p:nvPr/>
        </p:nvSpPr>
        <p:spPr>
          <a:xfrm>
            <a:off x="524202" y="319713"/>
            <a:ext cx="111695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TSYP 12 TECHNICAL CHALLENGE</a:t>
            </a:r>
            <a:endParaRPr sz="1000" b="1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46" name="Google Shape;746;p40"/>
          <p:cNvSpPr txBox="1"/>
          <p:nvPr/>
        </p:nvSpPr>
        <p:spPr>
          <a:xfrm>
            <a:off x="527517" y="521366"/>
            <a:ext cx="111695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ZEN &amp; IEEE CIS TUNISIA CHAPTER</a:t>
            </a:r>
            <a:endParaRPr sz="1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47" name="Google Shape;747;p40"/>
          <p:cNvGrpSpPr/>
          <p:nvPr/>
        </p:nvGrpSpPr>
        <p:grpSpPr>
          <a:xfrm>
            <a:off x="561557" y="341339"/>
            <a:ext cx="3338181" cy="424193"/>
            <a:chOff x="561557" y="341339"/>
            <a:chExt cx="3338181" cy="424193"/>
          </a:xfrm>
        </p:grpSpPr>
        <p:pic>
          <p:nvPicPr>
            <p:cNvPr id="748" name="Google Shape;748;p40" descr="TSYP 1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61557" y="381939"/>
              <a:ext cx="1107440" cy="373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40" descr="A black and white logo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997200" y="341339"/>
              <a:ext cx="902538" cy="424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40" descr="A white text on a black background&#10;&#10;Description automatically generated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803337" y="384809"/>
              <a:ext cx="1103857" cy="3677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1" name="Google Shape;751;p40"/>
          <p:cNvSpPr/>
          <p:nvPr/>
        </p:nvSpPr>
        <p:spPr>
          <a:xfrm>
            <a:off x="487680" y="2320925"/>
            <a:ext cx="45720" cy="21336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C25A7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2" name="Google Shape;752;p40"/>
          <p:cNvSpPr/>
          <p:nvPr/>
        </p:nvSpPr>
        <p:spPr>
          <a:xfrm>
            <a:off x="488822" y="2071878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3" name="Google Shape;753;p40"/>
          <p:cNvSpPr/>
          <p:nvPr/>
        </p:nvSpPr>
        <p:spPr>
          <a:xfrm>
            <a:off x="484631" y="4644390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54" name="Google Shape;754;p40" descr="A black and yellow light&#10;&#10;Description automatically generated with medium confidenc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566878" y="2573415"/>
            <a:ext cx="749216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0"/>
          <p:cNvSpPr txBox="1"/>
          <p:nvPr/>
        </p:nvSpPr>
        <p:spPr>
          <a:xfrm>
            <a:off x="728125" y="5339056"/>
            <a:ext cx="109558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Montserrat SemiBold"/>
              <a:buNone/>
            </a:pPr>
            <a:r>
              <a:rPr lang="en-US" sz="2000" b="1" i="0" u="none" strike="noStrike" cap="none">
                <a:solidFill>
                  <a:srgbClr val="BFBFB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We're not just creating an application; we're reimagining the future of fashion technology</a:t>
            </a:r>
            <a:endParaRPr sz="1600" b="1" i="0" u="none" strike="noStrike" cap="none">
              <a:solidFill>
                <a:srgbClr val="BFBFB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6" name="Google Shape;756;p40"/>
          <p:cNvSpPr txBox="1"/>
          <p:nvPr/>
        </p:nvSpPr>
        <p:spPr>
          <a:xfrm>
            <a:off x="11531600" y="62683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13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41" descr="A black and purple background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1"/>
          <p:cNvSpPr txBox="1"/>
          <p:nvPr/>
        </p:nvSpPr>
        <p:spPr>
          <a:xfrm>
            <a:off x="511216" y="1037396"/>
            <a:ext cx="1116956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8800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63" name="Google Shape;763;p41" descr="A mannequin with a coat and ha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44817" y="3000813"/>
            <a:ext cx="5743339" cy="6234545"/>
          </a:xfrm>
          <a:prstGeom prst="rect">
            <a:avLst/>
          </a:prstGeom>
          <a:noFill/>
          <a:ln>
            <a:noFill/>
          </a:ln>
          <a:effectLst>
            <a:outerShdw blurRad="850900" sx="120000" sy="120000" algn="ctr" rotWithShape="0">
              <a:srgbClr val="000000">
                <a:alpha val="0"/>
              </a:srgbClr>
            </a:outerShdw>
          </a:effectLst>
        </p:spPr>
      </p:pic>
      <p:sp>
        <p:nvSpPr>
          <p:cNvPr id="764" name="Google Shape;764;p41"/>
          <p:cNvSpPr txBox="1"/>
          <p:nvPr/>
        </p:nvSpPr>
        <p:spPr>
          <a:xfrm>
            <a:off x="524202" y="319713"/>
            <a:ext cx="111695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TSYP 12 TECHNICAL CHALLENGE</a:t>
            </a:r>
            <a:endParaRPr sz="1000" b="1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5" name="Google Shape;765;p41"/>
          <p:cNvSpPr txBox="1"/>
          <p:nvPr/>
        </p:nvSpPr>
        <p:spPr>
          <a:xfrm>
            <a:off x="527517" y="521366"/>
            <a:ext cx="111695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ZEN &amp; IEEE CIS TUNISIA CHAPTER</a:t>
            </a:r>
            <a:endParaRPr sz="1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766" name="Google Shape;766;p41"/>
          <p:cNvGrpSpPr/>
          <p:nvPr/>
        </p:nvGrpSpPr>
        <p:grpSpPr>
          <a:xfrm>
            <a:off x="561557" y="341339"/>
            <a:ext cx="3338181" cy="424193"/>
            <a:chOff x="561557" y="341339"/>
            <a:chExt cx="3338181" cy="424193"/>
          </a:xfrm>
        </p:grpSpPr>
        <p:pic>
          <p:nvPicPr>
            <p:cNvPr id="767" name="Google Shape;767;p41" descr="TSYP 12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61557" y="381939"/>
              <a:ext cx="1107440" cy="373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41" descr="A black and white logo&#10;&#10;Description automatically generated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997200" y="341339"/>
              <a:ext cx="902538" cy="424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41" descr="A white text on a black background&#10;&#10;Description automatically generated"/>
            <p:cNvPicPr preferRelativeResize="0"/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1803337" y="384809"/>
              <a:ext cx="1103857" cy="3677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0" name="Google Shape;770;p41"/>
          <p:cNvSpPr/>
          <p:nvPr/>
        </p:nvSpPr>
        <p:spPr>
          <a:xfrm>
            <a:off x="487680" y="2320925"/>
            <a:ext cx="45720" cy="21336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C25A7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1" name="Google Shape;771;p41"/>
          <p:cNvSpPr/>
          <p:nvPr/>
        </p:nvSpPr>
        <p:spPr>
          <a:xfrm>
            <a:off x="488822" y="2071878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2" name="Google Shape;772;p41"/>
          <p:cNvSpPr/>
          <p:nvPr/>
        </p:nvSpPr>
        <p:spPr>
          <a:xfrm>
            <a:off x="484631" y="4644390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73" name="Google Shape;773;p41" descr="A black and yellow light&#10;&#10;Description automatically generated with medium confidenc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450764" y="2573415"/>
            <a:ext cx="749216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 panose="00000500000000000000"/>
              <a:buNone/>
            </a:pPr>
          </a:p>
        </p:txBody>
      </p:sp>
      <p:sp>
        <p:nvSpPr>
          <p:cNvPr id="173" name="Google Shape;173;p5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</a:p>
        </p:txBody>
      </p:sp>
      <p:pic>
        <p:nvPicPr>
          <p:cNvPr id="174" name="Google Shape;174;p5" descr="A black rectangle with white dots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/>
          <p:nvPr/>
        </p:nvSpPr>
        <p:spPr>
          <a:xfrm>
            <a:off x="-192748" y="-198120"/>
            <a:ext cx="12598108" cy="7284720"/>
          </a:xfrm>
          <a:prstGeom prst="rect">
            <a:avLst/>
          </a:prstGeom>
          <a:solidFill>
            <a:srgbClr val="0C0C0C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10149840" y="6525260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10623804" y="6525260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11094720" y="6520429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11565636" y="6520428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856731" y="868002"/>
            <a:ext cx="3730509" cy="354253"/>
          </a:xfrm>
          <a:custGeom>
            <a:avLst/>
            <a:gdLst/>
            <a:ahLst/>
            <a:cxnLst/>
            <a:rect l="l" t="t" r="r" b="b"/>
            <a:pathLst>
              <a:path w="3234823" h="307182" extrusionOk="0">
                <a:moveTo>
                  <a:pt x="2692584" y="211751"/>
                </a:moveTo>
                <a:cubicBezTo>
                  <a:pt x="2677566" y="211751"/>
                  <a:pt x="2667259" y="214208"/>
                  <a:pt x="2661661" y="219123"/>
                </a:cubicBezTo>
                <a:cubicBezTo>
                  <a:pt x="2656064" y="224038"/>
                  <a:pt x="2653265" y="230182"/>
                  <a:pt x="2653265" y="237554"/>
                </a:cubicBezTo>
                <a:cubicBezTo>
                  <a:pt x="2653265" y="245745"/>
                  <a:pt x="2656473" y="252230"/>
                  <a:pt x="2662890" y="257009"/>
                </a:cubicBezTo>
                <a:cubicBezTo>
                  <a:pt x="2669306" y="261787"/>
                  <a:pt x="2678112" y="264176"/>
                  <a:pt x="2689307" y="264176"/>
                </a:cubicBezTo>
                <a:cubicBezTo>
                  <a:pt x="2699956" y="264176"/>
                  <a:pt x="2709513" y="261651"/>
                  <a:pt x="2717978" y="256599"/>
                </a:cubicBezTo>
                <a:cubicBezTo>
                  <a:pt x="2726442" y="251548"/>
                  <a:pt x="2732586" y="244107"/>
                  <a:pt x="2736408" y="234277"/>
                </a:cubicBezTo>
                <a:lnTo>
                  <a:pt x="2736408" y="211751"/>
                </a:lnTo>
                <a:close/>
                <a:moveTo>
                  <a:pt x="2449744" y="128607"/>
                </a:moveTo>
                <a:cubicBezTo>
                  <a:pt x="2438822" y="128607"/>
                  <a:pt x="2429197" y="130996"/>
                  <a:pt x="2420869" y="135775"/>
                </a:cubicBezTo>
                <a:cubicBezTo>
                  <a:pt x="2412541" y="140553"/>
                  <a:pt x="2406056" y="147243"/>
                  <a:pt x="2401414" y="155844"/>
                </a:cubicBezTo>
                <a:cubicBezTo>
                  <a:pt x="2399093" y="160144"/>
                  <a:pt x="2397353" y="164837"/>
                  <a:pt x="2396192" y="169923"/>
                </a:cubicBezTo>
                <a:lnTo>
                  <a:pt x="2395709" y="174479"/>
                </a:lnTo>
                <a:lnTo>
                  <a:pt x="2503430" y="174479"/>
                </a:lnTo>
                <a:lnTo>
                  <a:pt x="2502886" y="169462"/>
                </a:lnTo>
                <a:cubicBezTo>
                  <a:pt x="2501726" y="164479"/>
                  <a:pt x="2499985" y="159871"/>
                  <a:pt x="2497664" y="155639"/>
                </a:cubicBezTo>
                <a:cubicBezTo>
                  <a:pt x="2493022" y="147174"/>
                  <a:pt x="2486606" y="140553"/>
                  <a:pt x="2478414" y="135775"/>
                </a:cubicBezTo>
                <a:cubicBezTo>
                  <a:pt x="2470223" y="130996"/>
                  <a:pt x="2460666" y="128607"/>
                  <a:pt x="2449744" y="128607"/>
                </a:cubicBezTo>
                <a:close/>
                <a:moveTo>
                  <a:pt x="1830619" y="128607"/>
                </a:moveTo>
                <a:cubicBezTo>
                  <a:pt x="1819697" y="128607"/>
                  <a:pt x="1810072" y="130996"/>
                  <a:pt x="1801744" y="135775"/>
                </a:cubicBezTo>
                <a:cubicBezTo>
                  <a:pt x="1793416" y="140553"/>
                  <a:pt x="1786931" y="147243"/>
                  <a:pt x="1782289" y="155844"/>
                </a:cubicBezTo>
                <a:cubicBezTo>
                  <a:pt x="1779969" y="160144"/>
                  <a:pt x="1778228" y="164837"/>
                  <a:pt x="1777067" y="169923"/>
                </a:cubicBezTo>
                <a:lnTo>
                  <a:pt x="1776585" y="174479"/>
                </a:lnTo>
                <a:lnTo>
                  <a:pt x="1884305" y="174479"/>
                </a:lnTo>
                <a:lnTo>
                  <a:pt x="1883762" y="169462"/>
                </a:lnTo>
                <a:cubicBezTo>
                  <a:pt x="1882601" y="164479"/>
                  <a:pt x="1880860" y="159871"/>
                  <a:pt x="1878540" y="155639"/>
                </a:cubicBezTo>
                <a:cubicBezTo>
                  <a:pt x="1873898" y="147174"/>
                  <a:pt x="1867481" y="140553"/>
                  <a:pt x="1859290" y="135775"/>
                </a:cubicBezTo>
                <a:cubicBezTo>
                  <a:pt x="1851098" y="130996"/>
                  <a:pt x="1841541" y="128607"/>
                  <a:pt x="1830619" y="128607"/>
                </a:cubicBezTo>
                <a:close/>
                <a:moveTo>
                  <a:pt x="744769" y="128607"/>
                </a:moveTo>
                <a:cubicBezTo>
                  <a:pt x="733847" y="128607"/>
                  <a:pt x="724222" y="130996"/>
                  <a:pt x="715894" y="135775"/>
                </a:cubicBezTo>
                <a:cubicBezTo>
                  <a:pt x="707566" y="140553"/>
                  <a:pt x="701081" y="147243"/>
                  <a:pt x="696439" y="155844"/>
                </a:cubicBezTo>
                <a:cubicBezTo>
                  <a:pt x="694118" y="160144"/>
                  <a:pt x="692378" y="164837"/>
                  <a:pt x="691217" y="169923"/>
                </a:cubicBezTo>
                <a:lnTo>
                  <a:pt x="690735" y="174479"/>
                </a:lnTo>
                <a:lnTo>
                  <a:pt x="798455" y="174479"/>
                </a:lnTo>
                <a:lnTo>
                  <a:pt x="797911" y="169462"/>
                </a:lnTo>
                <a:cubicBezTo>
                  <a:pt x="796751" y="164479"/>
                  <a:pt x="795010" y="159871"/>
                  <a:pt x="792689" y="155639"/>
                </a:cubicBezTo>
                <a:cubicBezTo>
                  <a:pt x="788047" y="147174"/>
                  <a:pt x="781631" y="140553"/>
                  <a:pt x="773439" y="135775"/>
                </a:cubicBezTo>
                <a:cubicBezTo>
                  <a:pt x="765248" y="130996"/>
                  <a:pt x="755691" y="128607"/>
                  <a:pt x="744769" y="128607"/>
                </a:cubicBezTo>
                <a:close/>
                <a:moveTo>
                  <a:pt x="487594" y="128607"/>
                </a:moveTo>
                <a:cubicBezTo>
                  <a:pt x="476672" y="128607"/>
                  <a:pt x="467047" y="130996"/>
                  <a:pt x="458719" y="135775"/>
                </a:cubicBezTo>
                <a:cubicBezTo>
                  <a:pt x="450391" y="140553"/>
                  <a:pt x="443906" y="147243"/>
                  <a:pt x="439264" y="155844"/>
                </a:cubicBezTo>
                <a:cubicBezTo>
                  <a:pt x="436943" y="160144"/>
                  <a:pt x="435203" y="164837"/>
                  <a:pt x="434042" y="169923"/>
                </a:cubicBezTo>
                <a:lnTo>
                  <a:pt x="433560" y="174479"/>
                </a:lnTo>
                <a:lnTo>
                  <a:pt x="541280" y="174479"/>
                </a:lnTo>
                <a:lnTo>
                  <a:pt x="540737" y="169462"/>
                </a:lnTo>
                <a:cubicBezTo>
                  <a:pt x="539576" y="164479"/>
                  <a:pt x="537835" y="159871"/>
                  <a:pt x="535514" y="155639"/>
                </a:cubicBezTo>
                <a:cubicBezTo>
                  <a:pt x="530872" y="147174"/>
                  <a:pt x="524456" y="140553"/>
                  <a:pt x="516264" y="135775"/>
                </a:cubicBezTo>
                <a:cubicBezTo>
                  <a:pt x="508073" y="130996"/>
                  <a:pt x="498516" y="128607"/>
                  <a:pt x="487594" y="128607"/>
                </a:cubicBezTo>
                <a:close/>
                <a:moveTo>
                  <a:pt x="2992764" y="80277"/>
                </a:moveTo>
                <a:cubicBezTo>
                  <a:pt x="3012970" y="80277"/>
                  <a:pt x="3030650" y="85397"/>
                  <a:pt x="3045804" y="95636"/>
                </a:cubicBezTo>
                <a:cubicBezTo>
                  <a:pt x="3053382" y="100756"/>
                  <a:pt x="3059679" y="107224"/>
                  <a:pt x="3064696" y="115040"/>
                </a:cubicBezTo>
                <a:lnTo>
                  <a:pt x="3065583" y="116761"/>
                </a:lnTo>
                <a:lnTo>
                  <a:pt x="3067768" y="113248"/>
                </a:lnTo>
                <a:cubicBezTo>
                  <a:pt x="3073672" y="106422"/>
                  <a:pt x="3080687" y="100483"/>
                  <a:pt x="3088810" y="95431"/>
                </a:cubicBezTo>
                <a:cubicBezTo>
                  <a:pt x="3105056" y="85329"/>
                  <a:pt x="3123692" y="80277"/>
                  <a:pt x="3144717" y="80277"/>
                </a:cubicBezTo>
                <a:cubicBezTo>
                  <a:pt x="3162192" y="80277"/>
                  <a:pt x="3177687" y="83759"/>
                  <a:pt x="3191203" y="90721"/>
                </a:cubicBezTo>
                <a:cubicBezTo>
                  <a:pt x="3204719" y="97684"/>
                  <a:pt x="3215368" y="108333"/>
                  <a:pt x="3223150" y="122668"/>
                </a:cubicBezTo>
                <a:cubicBezTo>
                  <a:pt x="3230932" y="137003"/>
                  <a:pt x="3234823" y="155366"/>
                  <a:pt x="3234823" y="177756"/>
                </a:cubicBezTo>
                <a:lnTo>
                  <a:pt x="3234823" y="303905"/>
                </a:lnTo>
                <a:lnTo>
                  <a:pt x="3170929" y="303905"/>
                </a:lnTo>
                <a:lnTo>
                  <a:pt x="3170929" y="187586"/>
                </a:lnTo>
                <a:cubicBezTo>
                  <a:pt x="3170929" y="169838"/>
                  <a:pt x="3167243" y="156731"/>
                  <a:pt x="3159871" y="148267"/>
                </a:cubicBezTo>
                <a:cubicBezTo>
                  <a:pt x="3152498" y="139802"/>
                  <a:pt x="3142123" y="135570"/>
                  <a:pt x="3128743" y="135570"/>
                </a:cubicBezTo>
                <a:cubicBezTo>
                  <a:pt x="3119460" y="135570"/>
                  <a:pt x="3111132" y="137686"/>
                  <a:pt x="3103759" y="141918"/>
                </a:cubicBezTo>
                <a:cubicBezTo>
                  <a:pt x="3096387" y="146150"/>
                  <a:pt x="3090653" y="152499"/>
                  <a:pt x="3086557" y="160963"/>
                </a:cubicBezTo>
                <a:cubicBezTo>
                  <a:pt x="3082461" y="169428"/>
                  <a:pt x="3080413" y="180213"/>
                  <a:pt x="3080413" y="193320"/>
                </a:cubicBezTo>
                <a:lnTo>
                  <a:pt x="3080413" y="303905"/>
                </a:lnTo>
                <a:lnTo>
                  <a:pt x="3016520" y="303905"/>
                </a:lnTo>
                <a:lnTo>
                  <a:pt x="3016520" y="187586"/>
                </a:lnTo>
                <a:cubicBezTo>
                  <a:pt x="3016520" y="169838"/>
                  <a:pt x="3012902" y="156731"/>
                  <a:pt x="3005666" y="148267"/>
                </a:cubicBezTo>
                <a:cubicBezTo>
                  <a:pt x="2998430" y="139802"/>
                  <a:pt x="2988122" y="135570"/>
                  <a:pt x="2974743" y="135570"/>
                </a:cubicBezTo>
                <a:cubicBezTo>
                  <a:pt x="2965459" y="135570"/>
                  <a:pt x="2957131" y="137686"/>
                  <a:pt x="2949759" y="141918"/>
                </a:cubicBezTo>
                <a:cubicBezTo>
                  <a:pt x="2942387" y="146150"/>
                  <a:pt x="2936653" y="152499"/>
                  <a:pt x="2932557" y="160963"/>
                </a:cubicBezTo>
                <a:cubicBezTo>
                  <a:pt x="2928461" y="169428"/>
                  <a:pt x="2926413" y="180213"/>
                  <a:pt x="2926413" y="193320"/>
                </a:cubicBezTo>
                <a:lnTo>
                  <a:pt x="2926413" y="303905"/>
                </a:lnTo>
                <a:lnTo>
                  <a:pt x="2862519" y="303905"/>
                </a:lnTo>
                <a:lnTo>
                  <a:pt x="2862519" y="83554"/>
                </a:lnTo>
                <a:lnTo>
                  <a:pt x="2923546" y="83554"/>
                </a:lnTo>
                <a:lnTo>
                  <a:pt x="2923546" y="109773"/>
                </a:lnTo>
                <a:lnTo>
                  <a:pt x="2925952" y="106336"/>
                </a:lnTo>
                <a:cubicBezTo>
                  <a:pt x="2931379" y="100636"/>
                  <a:pt x="2937608" y="95841"/>
                  <a:pt x="2944639" y="91950"/>
                </a:cubicBezTo>
                <a:cubicBezTo>
                  <a:pt x="2958701" y="84168"/>
                  <a:pt x="2974743" y="80277"/>
                  <a:pt x="2992764" y="80277"/>
                </a:cubicBezTo>
                <a:close/>
                <a:moveTo>
                  <a:pt x="2694222" y="80277"/>
                </a:moveTo>
                <a:cubicBezTo>
                  <a:pt x="2727808" y="80277"/>
                  <a:pt x="2753884" y="88196"/>
                  <a:pt x="2772451" y="104032"/>
                </a:cubicBezTo>
                <a:cubicBezTo>
                  <a:pt x="2791019" y="119869"/>
                  <a:pt x="2800302" y="144580"/>
                  <a:pt x="2800302" y="178166"/>
                </a:cubicBezTo>
                <a:lnTo>
                  <a:pt x="2800302" y="303905"/>
                </a:lnTo>
                <a:lnTo>
                  <a:pt x="2740504" y="303905"/>
                </a:lnTo>
                <a:lnTo>
                  <a:pt x="2740504" y="274697"/>
                </a:lnTo>
                <a:lnTo>
                  <a:pt x="2736408" y="282505"/>
                </a:lnTo>
                <a:cubicBezTo>
                  <a:pt x="2732176" y="287898"/>
                  <a:pt x="2726988" y="292437"/>
                  <a:pt x="2720845" y="296123"/>
                </a:cubicBezTo>
                <a:cubicBezTo>
                  <a:pt x="2708557" y="303496"/>
                  <a:pt x="2692720" y="307182"/>
                  <a:pt x="2673334" y="307182"/>
                </a:cubicBezTo>
                <a:cubicBezTo>
                  <a:pt x="2656132" y="307182"/>
                  <a:pt x="2641387" y="304246"/>
                  <a:pt x="2629100" y="298376"/>
                </a:cubicBezTo>
                <a:cubicBezTo>
                  <a:pt x="2616813" y="292505"/>
                  <a:pt x="2607393" y="284519"/>
                  <a:pt x="2600839" y="274416"/>
                </a:cubicBezTo>
                <a:cubicBezTo>
                  <a:pt x="2594286" y="264313"/>
                  <a:pt x="2591009" y="252981"/>
                  <a:pt x="2591009" y="240421"/>
                </a:cubicBezTo>
                <a:cubicBezTo>
                  <a:pt x="2591009" y="227315"/>
                  <a:pt x="2594218" y="215846"/>
                  <a:pt x="2600634" y="206017"/>
                </a:cubicBezTo>
                <a:cubicBezTo>
                  <a:pt x="2607051" y="196187"/>
                  <a:pt x="2617222" y="188473"/>
                  <a:pt x="2631148" y="182876"/>
                </a:cubicBezTo>
                <a:cubicBezTo>
                  <a:pt x="2645073" y="177278"/>
                  <a:pt x="2663231" y="174479"/>
                  <a:pt x="2685621" y="174479"/>
                </a:cubicBezTo>
                <a:lnTo>
                  <a:pt x="2736408" y="174479"/>
                </a:lnTo>
                <a:cubicBezTo>
                  <a:pt x="2736408" y="160827"/>
                  <a:pt x="2732244" y="150178"/>
                  <a:pt x="2723916" y="142533"/>
                </a:cubicBezTo>
                <a:cubicBezTo>
                  <a:pt x="2715589" y="134887"/>
                  <a:pt x="2702823" y="131064"/>
                  <a:pt x="2685621" y="131064"/>
                </a:cubicBezTo>
                <a:cubicBezTo>
                  <a:pt x="2673880" y="131064"/>
                  <a:pt x="2662344" y="132908"/>
                  <a:pt x="2651012" y="136594"/>
                </a:cubicBezTo>
                <a:cubicBezTo>
                  <a:pt x="2639681" y="140280"/>
                  <a:pt x="2630056" y="145263"/>
                  <a:pt x="2622137" y="151543"/>
                </a:cubicBezTo>
                <a:lnTo>
                  <a:pt x="2599201" y="106899"/>
                </a:lnTo>
                <a:cubicBezTo>
                  <a:pt x="2611215" y="98435"/>
                  <a:pt x="2625687" y="91882"/>
                  <a:pt x="2642616" y="87240"/>
                </a:cubicBezTo>
                <a:cubicBezTo>
                  <a:pt x="2659545" y="82598"/>
                  <a:pt x="2676747" y="80277"/>
                  <a:pt x="2694222" y="80277"/>
                </a:cubicBezTo>
                <a:close/>
                <a:moveTo>
                  <a:pt x="2449334" y="80277"/>
                </a:moveTo>
                <a:cubicBezTo>
                  <a:pt x="2470905" y="80277"/>
                  <a:pt x="2490360" y="84851"/>
                  <a:pt x="2507699" y="93998"/>
                </a:cubicBezTo>
                <a:cubicBezTo>
                  <a:pt x="2525038" y="103145"/>
                  <a:pt x="2538759" y="116251"/>
                  <a:pt x="2548861" y="133317"/>
                </a:cubicBezTo>
                <a:cubicBezTo>
                  <a:pt x="2558964" y="150383"/>
                  <a:pt x="2564015" y="170793"/>
                  <a:pt x="2564015" y="194549"/>
                </a:cubicBezTo>
                <a:cubicBezTo>
                  <a:pt x="2564015" y="197006"/>
                  <a:pt x="2563879" y="199805"/>
                  <a:pt x="2563606" y="202945"/>
                </a:cubicBezTo>
                <a:cubicBezTo>
                  <a:pt x="2563333" y="206085"/>
                  <a:pt x="2563060" y="209020"/>
                  <a:pt x="2562787" y="211751"/>
                </a:cubicBezTo>
                <a:lnTo>
                  <a:pt x="2396285" y="211751"/>
                </a:lnTo>
                <a:lnTo>
                  <a:pt x="2396448" y="213133"/>
                </a:lnTo>
                <a:cubicBezTo>
                  <a:pt x="2397779" y="218423"/>
                  <a:pt x="2399776" y="223355"/>
                  <a:pt x="2402438" y="227929"/>
                </a:cubicBezTo>
                <a:cubicBezTo>
                  <a:pt x="2407763" y="237076"/>
                  <a:pt x="2415272" y="244039"/>
                  <a:pt x="2424965" y="248817"/>
                </a:cubicBezTo>
                <a:cubicBezTo>
                  <a:pt x="2434658" y="253596"/>
                  <a:pt x="2446058" y="255985"/>
                  <a:pt x="2459164" y="255985"/>
                </a:cubicBezTo>
                <a:cubicBezTo>
                  <a:pt x="2470905" y="255985"/>
                  <a:pt x="2481213" y="254210"/>
                  <a:pt x="2490087" y="250660"/>
                </a:cubicBezTo>
                <a:cubicBezTo>
                  <a:pt x="2498961" y="247111"/>
                  <a:pt x="2507085" y="241786"/>
                  <a:pt x="2514457" y="234687"/>
                </a:cubicBezTo>
                <a:lnTo>
                  <a:pt x="2548452" y="271549"/>
                </a:lnTo>
                <a:cubicBezTo>
                  <a:pt x="2538349" y="283017"/>
                  <a:pt x="2525652" y="291823"/>
                  <a:pt x="2510361" y="297966"/>
                </a:cubicBezTo>
                <a:cubicBezTo>
                  <a:pt x="2495071" y="304110"/>
                  <a:pt x="2477459" y="307182"/>
                  <a:pt x="2457526" y="307182"/>
                </a:cubicBezTo>
                <a:cubicBezTo>
                  <a:pt x="2432406" y="307182"/>
                  <a:pt x="2410357" y="302267"/>
                  <a:pt x="2391380" y="292437"/>
                </a:cubicBezTo>
                <a:cubicBezTo>
                  <a:pt x="2372403" y="282607"/>
                  <a:pt x="2357726" y="269159"/>
                  <a:pt x="2347350" y="252094"/>
                </a:cubicBezTo>
                <a:cubicBezTo>
                  <a:pt x="2336975" y="235028"/>
                  <a:pt x="2331787" y="215573"/>
                  <a:pt x="2331787" y="193729"/>
                </a:cubicBezTo>
                <a:cubicBezTo>
                  <a:pt x="2331787" y="171612"/>
                  <a:pt x="2336906" y="152021"/>
                  <a:pt x="2347146" y="134955"/>
                </a:cubicBezTo>
                <a:cubicBezTo>
                  <a:pt x="2357385" y="117890"/>
                  <a:pt x="2371379" y="104510"/>
                  <a:pt x="2389127" y="94817"/>
                </a:cubicBezTo>
                <a:cubicBezTo>
                  <a:pt x="2406875" y="85124"/>
                  <a:pt x="2426945" y="80277"/>
                  <a:pt x="2449334" y="80277"/>
                </a:cubicBezTo>
                <a:close/>
                <a:moveTo>
                  <a:pt x="1830210" y="80277"/>
                </a:moveTo>
                <a:cubicBezTo>
                  <a:pt x="1851781" y="80277"/>
                  <a:pt x="1871235" y="84851"/>
                  <a:pt x="1888574" y="93998"/>
                </a:cubicBezTo>
                <a:cubicBezTo>
                  <a:pt x="1905913" y="103145"/>
                  <a:pt x="1919634" y="116251"/>
                  <a:pt x="1929736" y="133317"/>
                </a:cubicBezTo>
                <a:cubicBezTo>
                  <a:pt x="1939839" y="150383"/>
                  <a:pt x="1944891" y="170793"/>
                  <a:pt x="1944891" y="194549"/>
                </a:cubicBezTo>
                <a:cubicBezTo>
                  <a:pt x="1944891" y="197006"/>
                  <a:pt x="1944754" y="199805"/>
                  <a:pt x="1944481" y="202945"/>
                </a:cubicBezTo>
                <a:cubicBezTo>
                  <a:pt x="1944208" y="206085"/>
                  <a:pt x="1943935" y="209020"/>
                  <a:pt x="1943662" y="211751"/>
                </a:cubicBezTo>
                <a:lnTo>
                  <a:pt x="1777160" y="211751"/>
                </a:lnTo>
                <a:lnTo>
                  <a:pt x="1777323" y="213133"/>
                </a:lnTo>
                <a:cubicBezTo>
                  <a:pt x="1778654" y="218423"/>
                  <a:pt x="1780651" y="223355"/>
                  <a:pt x="1783313" y="227929"/>
                </a:cubicBezTo>
                <a:cubicBezTo>
                  <a:pt x="1788638" y="237076"/>
                  <a:pt x="1796147" y="244039"/>
                  <a:pt x="1805840" y="248817"/>
                </a:cubicBezTo>
                <a:cubicBezTo>
                  <a:pt x="1815533" y="253596"/>
                  <a:pt x="1826933" y="255985"/>
                  <a:pt x="1840039" y="255985"/>
                </a:cubicBezTo>
                <a:cubicBezTo>
                  <a:pt x="1851781" y="255985"/>
                  <a:pt x="1862088" y="254210"/>
                  <a:pt x="1870962" y="250660"/>
                </a:cubicBezTo>
                <a:cubicBezTo>
                  <a:pt x="1879837" y="247111"/>
                  <a:pt x="1887960" y="241786"/>
                  <a:pt x="1895332" y="234687"/>
                </a:cubicBezTo>
                <a:lnTo>
                  <a:pt x="1929327" y="271549"/>
                </a:lnTo>
                <a:cubicBezTo>
                  <a:pt x="1919224" y="283017"/>
                  <a:pt x="1906527" y="291823"/>
                  <a:pt x="1891236" y="297966"/>
                </a:cubicBezTo>
                <a:cubicBezTo>
                  <a:pt x="1875945" y="304110"/>
                  <a:pt x="1858334" y="307182"/>
                  <a:pt x="1838401" y="307182"/>
                </a:cubicBezTo>
                <a:cubicBezTo>
                  <a:pt x="1813281" y="307182"/>
                  <a:pt x="1791232" y="302267"/>
                  <a:pt x="1772255" y="292437"/>
                </a:cubicBezTo>
                <a:cubicBezTo>
                  <a:pt x="1753278" y="282607"/>
                  <a:pt x="1738601" y="269159"/>
                  <a:pt x="1728225" y="252094"/>
                </a:cubicBezTo>
                <a:cubicBezTo>
                  <a:pt x="1717850" y="235028"/>
                  <a:pt x="1712662" y="215573"/>
                  <a:pt x="1712662" y="193729"/>
                </a:cubicBezTo>
                <a:cubicBezTo>
                  <a:pt x="1712662" y="171612"/>
                  <a:pt x="1717781" y="152021"/>
                  <a:pt x="1728021" y="134955"/>
                </a:cubicBezTo>
                <a:cubicBezTo>
                  <a:pt x="1738260" y="117890"/>
                  <a:pt x="1752254" y="104510"/>
                  <a:pt x="1770002" y="94817"/>
                </a:cubicBezTo>
                <a:cubicBezTo>
                  <a:pt x="1787750" y="85124"/>
                  <a:pt x="1807820" y="80277"/>
                  <a:pt x="1830210" y="80277"/>
                </a:cubicBezTo>
                <a:close/>
                <a:moveTo>
                  <a:pt x="744360" y="80277"/>
                </a:moveTo>
                <a:cubicBezTo>
                  <a:pt x="765930" y="80277"/>
                  <a:pt x="785385" y="84851"/>
                  <a:pt x="802724" y="93998"/>
                </a:cubicBezTo>
                <a:cubicBezTo>
                  <a:pt x="820063" y="103145"/>
                  <a:pt x="833783" y="116251"/>
                  <a:pt x="843886" y="133317"/>
                </a:cubicBezTo>
                <a:cubicBezTo>
                  <a:pt x="853989" y="150383"/>
                  <a:pt x="859041" y="170793"/>
                  <a:pt x="859041" y="194549"/>
                </a:cubicBezTo>
                <a:cubicBezTo>
                  <a:pt x="859041" y="197006"/>
                  <a:pt x="858904" y="199805"/>
                  <a:pt x="858631" y="202945"/>
                </a:cubicBezTo>
                <a:cubicBezTo>
                  <a:pt x="858358" y="206085"/>
                  <a:pt x="858085" y="209020"/>
                  <a:pt x="857812" y="211751"/>
                </a:cubicBezTo>
                <a:lnTo>
                  <a:pt x="691310" y="211751"/>
                </a:lnTo>
                <a:lnTo>
                  <a:pt x="691473" y="213133"/>
                </a:lnTo>
                <a:cubicBezTo>
                  <a:pt x="692804" y="218423"/>
                  <a:pt x="694801" y="223355"/>
                  <a:pt x="697463" y="227929"/>
                </a:cubicBezTo>
                <a:cubicBezTo>
                  <a:pt x="702788" y="237076"/>
                  <a:pt x="710296" y="244039"/>
                  <a:pt x="719990" y="248817"/>
                </a:cubicBezTo>
                <a:cubicBezTo>
                  <a:pt x="729683" y="253596"/>
                  <a:pt x="741083" y="255985"/>
                  <a:pt x="754189" y="255985"/>
                </a:cubicBezTo>
                <a:cubicBezTo>
                  <a:pt x="765930" y="255985"/>
                  <a:pt x="776238" y="254210"/>
                  <a:pt x="785112" y="250660"/>
                </a:cubicBezTo>
                <a:cubicBezTo>
                  <a:pt x="793986" y="247111"/>
                  <a:pt x="802110" y="241786"/>
                  <a:pt x="809482" y="234687"/>
                </a:cubicBezTo>
                <a:lnTo>
                  <a:pt x="843477" y="271549"/>
                </a:lnTo>
                <a:cubicBezTo>
                  <a:pt x="833374" y="283017"/>
                  <a:pt x="820677" y="291823"/>
                  <a:pt x="805386" y="297966"/>
                </a:cubicBezTo>
                <a:cubicBezTo>
                  <a:pt x="790095" y="304110"/>
                  <a:pt x="772484" y="307182"/>
                  <a:pt x="752551" y="307182"/>
                </a:cubicBezTo>
                <a:cubicBezTo>
                  <a:pt x="727430" y="307182"/>
                  <a:pt x="705382" y="302267"/>
                  <a:pt x="686405" y="292437"/>
                </a:cubicBezTo>
                <a:cubicBezTo>
                  <a:pt x="667428" y="282607"/>
                  <a:pt x="652751" y="269159"/>
                  <a:pt x="642375" y="252094"/>
                </a:cubicBezTo>
                <a:cubicBezTo>
                  <a:pt x="631999" y="235028"/>
                  <a:pt x="626811" y="215573"/>
                  <a:pt x="626811" y="193729"/>
                </a:cubicBezTo>
                <a:cubicBezTo>
                  <a:pt x="626811" y="171612"/>
                  <a:pt x="631931" y="152021"/>
                  <a:pt x="642171" y="134955"/>
                </a:cubicBezTo>
                <a:cubicBezTo>
                  <a:pt x="652410" y="117890"/>
                  <a:pt x="666404" y="104510"/>
                  <a:pt x="684152" y="94817"/>
                </a:cubicBezTo>
                <a:cubicBezTo>
                  <a:pt x="701900" y="85124"/>
                  <a:pt x="721969" y="80277"/>
                  <a:pt x="744360" y="80277"/>
                </a:cubicBezTo>
                <a:close/>
                <a:moveTo>
                  <a:pt x="487185" y="80277"/>
                </a:moveTo>
                <a:cubicBezTo>
                  <a:pt x="508756" y="80277"/>
                  <a:pt x="528210" y="84851"/>
                  <a:pt x="545549" y="93998"/>
                </a:cubicBezTo>
                <a:cubicBezTo>
                  <a:pt x="562888" y="103145"/>
                  <a:pt x="576608" y="116251"/>
                  <a:pt x="586711" y="133317"/>
                </a:cubicBezTo>
                <a:cubicBezTo>
                  <a:pt x="596814" y="150383"/>
                  <a:pt x="601866" y="170793"/>
                  <a:pt x="601866" y="194549"/>
                </a:cubicBezTo>
                <a:cubicBezTo>
                  <a:pt x="601866" y="197006"/>
                  <a:pt x="601729" y="199805"/>
                  <a:pt x="601456" y="202945"/>
                </a:cubicBezTo>
                <a:cubicBezTo>
                  <a:pt x="601183" y="206085"/>
                  <a:pt x="600910" y="209020"/>
                  <a:pt x="600637" y="211751"/>
                </a:cubicBezTo>
                <a:lnTo>
                  <a:pt x="434135" y="211751"/>
                </a:lnTo>
                <a:lnTo>
                  <a:pt x="434298" y="213133"/>
                </a:lnTo>
                <a:cubicBezTo>
                  <a:pt x="435629" y="218423"/>
                  <a:pt x="437626" y="223355"/>
                  <a:pt x="440288" y="227929"/>
                </a:cubicBezTo>
                <a:cubicBezTo>
                  <a:pt x="445613" y="237076"/>
                  <a:pt x="453121" y="244039"/>
                  <a:pt x="462815" y="248817"/>
                </a:cubicBezTo>
                <a:cubicBezTo>
                  <a:pt x="472508" y="253596"/>
                  <a:pt x="483908" y="255985"/>
                  <a:pt x="497014" y="255985"/>
                </a:cubicBezTo>
                <a:cubicBezTo>
                  <a:pt x="508756" y="255985"/>
                  <a:pt x="519063" y="254210"/>
                  <a:pt x="527937" y="250660"/>
                </a:cubicBezTo>
                <a:cubicBezTo>
                  <a:pt x="536811" y="247111"/>
                  <a:pt x="544935" y="241786"/>
                  <a:pt x="552307" y="234687"/>
                </a:cubicBezTo>
                <a:lnTo>
                  <a:pt x="586302" y="271549"/>
                </a:lnTo>
                <a:cubicBezTo>
                  <a:pt x="576199" y="283017"/>
                  <a:pt x="563502" y="291823"/>
                  <a:pt x="548211" y="297966"/>
                </a:cubicBezTo>
                <a:cubicBezTo>
                  <a:pt x="532920" y="304110"/>
                  <a:pt x="515309" y="307182"/>
                  <a:pt x="495376" y="307182"/>
                </a:cubicBezTo>
                <a:cubicBezTo>
                  <a:pt x="470255" y="307182"/>
                  <a:pt x="448207" y="302267"/>
                  <a:pt x="429230" y="292437"/>
                </a:cubicBezTo>
                <a:cubicBezTo>
                  <a:pt x="410253" y="282607"/>
                  <a:pt x="395576" y="269159"/>
                  <a:pt x="385200" y="252094"/>
                </a:cubicBezTo>
                <a:cubicBezTo>
                  <a:pt x="374824" y="235028"/>
                  <a:pt x="369636" y="215573"/>
                  <a:pt x="369636" y="193729"/>
                </a:cubicBezTo>
                <a:cubicBezTo>
                  <a:pt x="369636" y="171612"/>
                  <a:pt x="374756" y="152021"/>
                  <a:pt x="384996" y="134955"/>
                </a:cubicBezTo>
                <a:cubicBezTo>
                  <a:pt x="395235" y="117890"/>
                  <a:pt x="409229" y="104510"/>
                  <a:pt x="426977" y="94817"/>
                </a:cubicBezTo>
                <a:cubicBezTo>
                  <a:pt x="444725" y="85124"/>
                  <a:pt x="464794" y="80277"/>
                  <a:pt x="487185" y="80277"/>
                </a:cubicBezTo>
                <a:close/>
                <a:moveTo>
                  <a:pt x="908151" y="34814"/>
                </a:moveTo>
                <a:lnTo>
                  <a:pt x="972045" y="34814"/>
                </a:lnTo>
                <a:lnTo>
                  <a:pt x="972045" y="88469"/>
                </a:lnTo>
                <a:lnTo>
                  <a:pt x="1026928" y="88469"/>
                </a:lnTo>
                <a:lnTo>
                  <a:pt x="1026928" y="137618"/>
                </a:lnTo>
                <a:lnTo>
                  <a:pt x="972045" y="137618"/>
                </a:lnTo>
                <a:lnTo>
                  <a:pt x="972045" y="227315"/>
                </a:lnTo>
                <a:cubicBezTo>
                  <a:pt x="972045" y="236598"/>
                  <a:pt x="974503" y="243766"/>
                  <a:pt x="979417" y="248817"/>
                </a:cubicBezTo>
                <a:cubicBezTo>
                  <a:pt x="984332" y="253869"/>
                  <a:pt x="991022" y="256394"/>
                  <a:pt x="999487" y="256394"/>
                </a:cubicBezTo>
                <a:cubicBezTo>
                  <a:pt x="1009589" y="256394"/>
                  <a:pt x="1018191" y="253664"/>
                  <a:pt x="1025290" y="248203"/>
                </a:cubicBezTo>
                <a:lnTo>
                  <a:pt x="1042492" y="293256"/>
                </a:lnTo>
                <a:cubicBezTo>
                  <a:pt x="1035939" y="297898"/>
                  <a:pt x="1028089" y="301379"/>
                  <a:pt x="1018941" y="303700"/>
                </a:cubicBezTo>
                <a:cubicBezTo>
                  <a:pt x="1009794" y="306021"/>
                  <a:pt x="1000306" y="307182"/>
                  <a:pt x="990476" y="307182"/>
                </a:cubicBezTo>
                <a:cubicBezTo>
                  <a:pt x="964536" y="307182"/>
                  <a:pt x="944331" y="300560"/>
                  <a:pt x="929859" y="287317"/>
                </a:cubicBezTo>
                <a:cubicBezTo>
                  <a:pt x="915387" y="274074"/>
                  <a:pt x="908151" y="254347"/>
                  <a:pt x="908151" y="228134"/>
                </a:cubicBezTo>
                <a:lnTo>
                  <a:pt x="908151" y="137618"/>
                </a:lnTo>
                <a:lnTo>
                  <a:pt x="874157" y="137618"/>
                </a:lnTo>
                <a:lnTo>
                  <a:pt x="874157" y="88469"/>
                </a:lnTo>
                <a:lnTo>
                  <a:pt x="908151" y="88469"/>
                </a:lnTo>
                <a:close/>
                <a:moveTo>
                  <a:pt x="2063143" y="17203"/>
                </a:moveTo>
                <a:lnTo>
                  <a:pt x="2312575" y="17203"/>
                </a:lnTo>
                <a:lnTo>
                  <a:pt x="2312984" y="71266"/>
                </a:lnTo>
                <a:lnTo>
                  <a:pt x="2220830" y="71266"/>
                </a:lnTo>
                <a:lnTo>
                  <a:pt x="2221239" y="303905"/>
                </a:lnTo>
                <a:lnTo>
                  <a:pt x="2155298" y="303905"/>
                </a:lnTo>
                <a:lnTo>
                  <a:pt x="2154888" y="71266"/>
                </a:lnTo>
                <a:lnTo>
                  <a:pt x="2063143" y="71266"/>
                </a:lnTo>
                <a:close/>
                <a:moveTo>
                  <a:pt x="1158269" y="17203"/>
                </a:moveTo>
                <a:lnTo>
                  <a:pt x="1407700" y="17203"/>
                </a:lnTo>
                <a:lnTo>
                  <a:pt x="1408109" y="71266"/>
                </a:lnTo>
                <a:lnTo>
                  <a:pt x="1315955" y="71266"/>
                </a:lnTo>
                <a:lnTo>
                  <a:pt x="1316364" y="303905"/>
                </a:lnTo>
                <a:lnTo>
                  <a:pt x="1250423" y="303905"/>
                </a:lnTo>
                <a:lnTo>
                  <a:pt x="1250013" y="71266"/>
                </a:lnTo>
                <a:lnTo>
                  <a:pt x="1158269" y="71266"/>
                </a:lnTo>
                <a:close/>
                <a:moveTo>
                  <a:pt x="0" y="17203"/>
                </a:moveTo>
                <a:lnTo>
                  <a:pt x="54883" y="17203"/>
                </a:lnTo>
                <a:lnTo>
                  <a:pt x="162273" y="195226"/>
                </a:lnTo>
                <a:lnTo>
                  <a:pt x="267862" y="17203"/>
                </a:lnTo>
                <a:lnTo>
                  <a:pt x="322335" y="17203"/>
                </a:lnTo>
                <a:lnTo>
                  <a:pt x="323154" y="303905"/>
                </a:lnTo>
                <a:lnTo>
                  <a:pt x="260899" y="303905"/>
                </a:lnTo>
                <a:lnTo>
                  <a:pt x="260531" y="131825"/>
                </a:lnTo>
                <a:lnTo>
                  <a:pt x="176117" y="273597"/>
                </a:lnTo>
                <a:lnTo>
                  <a:pt x="146218" y="273597"/>
                </a:lnTo>
                <a:lnTo>
                  <a:pt x="62255" y="135532"/>
                </a:lnTo>
                <a:lnTo>
                  <a:pt x="62255" y="303905"/>
                </a:lnTo>
                <a:lnTo>
                  <a:pt x="0" y="303905"/>
                </a:lnTo>
                <a:close/>
                <a:moveTo>
                  <a:pt x="1443295" y="0"/>
                </a:moveTo>
                <a:lnTo>
                  <a:pt x="1507188" y="0"/>
                </a:lnTo>
                <a:lnTo>
                  <a:pt x="1507188" y="106731"/>
                </a:lnTo>
                <a:lnTo>
                  <a:pt x="1507291" y="106592"/>
                </a:lnTo>
                <a:cubicBezTo>
                  <a:pt x="1512956" y="100927"/>
                  <a:pt x="1519476" y="96114"/>
                  <a:pt x="1526848" y="92155"/>
                </a:cubicBezTo>
                <a:cubicBezTo>
                  <a:pt x="1541593" y="84236"/>
                  <a:pt x="1558385" y="80277"/>
                  <a:pt x="1577226" y="80277"/>
                </a:cubicBezTo>
                <a:cubicBezTo>
                  <a:pt x="1594701" y="80277"/>
                  <a:pt x="1610333" y="83759"/>
                  <a:pt x="1624122" y="90721"/>
                </a:cubicBezTo>
                <a:cubicBezTo>
                  <a:pt x="1637911" y="97684"/>
                  <a:pt x="1648765" y="108333"/>
                  <a:pt x="1656683" y="122668"/>
                </a:cubicBezTo>
                <a:cubicBezTo>
                  <a:pt x="1664602" y="137003"/>
                  <a:pt x="1668561" y="155366"/>
                  <a:pt x="1668561" y="177756"/>
                </a:cubicBezTo>
                <a:lnTo>
                  <a:pt x="1668561" y="303905"/>
                </a:lnTo>
                <a:lnTo>
                  <a:pt x="1604667" y="303905"/>
                </a:lnTo>
                <a:lnTo>
                  <a:pt x="1604667" y="187586"/>
                </a:lnTo>
                <a:cubicBezTo>
                  <a:pt x="1604667" y="169838"/>
                  <a:pt x="1600776" y="156731"/>
                  <a:pt x="1592994" y="148267"/>
                </a:cubicBezTo>
                <a:cubicBezTo>
                  <a:pt x="1585212" y="139802"/>
                  <a:pt x="1574222" y="135570"/>
                  <a:pt x="1560024" y="135570"/>
                </a:cubicBezTo>
                <a:cubicBezTo>
                  <a:pt x="1549921" y="135570"/>
                  <a:pt x="1540842" y="137686"/>
                  <a:pt x="1532787" y="141918"/>
                </a:cubicBezTo>
                <a:cubicBezTo>
                  <a:pt x="1524732" y="146150"/>
                  <a:pt x="1518452" y="152635"/>
                  <a:pt x="1513946" y="161373"/>
                </a:cubicBezTo>
                <a:cubicBezTo>
                  <a:pt x="1509441" y="170111"/>
                  <a:pt x="1507188" y="181306"/>
                  <a:pt x="1507188" y="194958"/>
                </a:cubicBezTo>
                <a:lnTo>
                  <a:pt x="1507188" y="303905"/>
                </a:lnTo>
                <a:lnTo>
                  <a:pt x="1443295" y="303905"/>
                </a:lnTo>
                <a:close/>
              </a:path>
            </a:pathLst>
          </a:cu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3074311" y="5472129"/>
            <a:ext cx="59680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Sami LACHHEB</a:t>
            </a:r>
            <a:endParaRPr sz="2400" b="1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4586166" y="2077519"/>
            <a:ext cx="3020767" cy="3020767"/>
          </a:xfrm>
          <a:prstGeom prst="ellipse">
            <a:avLst/>
          </a:prstGeom>
          <a:noFill/>
          <a:ln w="60325" cap="flat" cmpd="sng">
            <a:solidFill>
              <a:srgbClr val="7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2"/>
          <a:srcRect t="16700" b="16699"/>
          <a:stretch>
            <a:fillRect/>
          </a:stretch>
        </p:blipFill>
        <p:spPr>
          <a:xfrm>
            <a:off x="4664584" y="2162204"/>
            <a:ext cx="2866148" cy="2866148"/>
          </a:xfrm>
          <a:custGeom>
            <a:avLst/>
            <a:gdLst/>
            <a:ahLst/>
            <a:cxnLst/>
            <a:rect l="l" t="t" r="r" b="b"/>
            <a:pathLst>
              <a:path w="2866148" h="2866148" extrusionOk="0">
                <a:moveTo>
                  <a:pt x="1433074" y="0"/>
                </a:moveTo>
                <a:cubicBezTo>
                  <a:pt x="2224539" y="0"/>
                  <a:pt x="2866148" y="641609"/>
                  <a:pt x="2866148" y="1433074"/>
                </a:cubicBezTo>
                <a:cubicBezTo>
                  <a:pt x="2866148" y="2224539"/>
                  <a:pt x="2224539" y="2866148"/>
                  <a:pt x="1433074" y="2866148"/>
                </a:cubicBezTo>
                <a:cubicBezTo>
                  <a:pt x="641609" y="2866148"/>
                  <a:pt x="0" y="2224539"/>
                  <a:pt x="0" y="1433074"/>
                </a:cubicBezTo>
                <a:cubicBezTo>
                  <a:pt x="0" y="641609"/>
                  <a:pt x="641609" y="0"/>
                  <a:pt x="1433074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84" name="Google Shape;184;p5"/>
          <p:cNvGrpSpPr/>
          <p:nvPr/>
        </p:nvGrpSpPr>
        <p:grpSpPr>
          <a:xfrm>
            <a:off x="6728459" y="4373879"/>
            <a:ext cx="734283" cy="734283"/>
            <a:chOff x="6728459" y="4206239"/>
            <a:chExt cx="734283" cy="734283"/>
          </a:xfrm>
        </p:grpSpPr>
        <p:sp>
          <p:nvSpPr>
            <p:cNvPr id="185" name="Google Shape;185;p5"/>
            <p:cNvSpPr/>
            <p:nvPr/>
          </p:nvSpPr>
          <p:spPr>
            <a:xfrm>
              <a:off x="6728459" y="4206239"/>
              <a:ext cx="734283" cy="73428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6788761" y="4255746"/>
              <a:ext cx="619287" cy="619287"/>
            </a:xfrm>
            <a:custGeom>
              <a:avLst/>
              <a:gdLst/>
              <a:ahLst/>
              <a:cxnLst/>
              <a:rect l="l" t="t" r="r" b="b"/>
              <a:pathLst>
                <a:path w="666228" h="666228" extrusionOk="0">
                  <a:moveTo>
                    <a:pt x="333114" y="0"/>
                  </a:moveTo>
                  <a:cubicBezTo>
                    <a:pt x="517088" y="0"/>
                    <a:pt x="666228" y="149140"/>
                    <a:pt x="666228" y="333114"/>
                  </a:cubicBezTo>
                  <a:cubicBezTo>
                    <a:pt x="666228" y="517088"/>
                    <a:pt x="517088" y="666228"/>
                    <a:pt x="333114" y="666228"/>
                  </a:cubicBezTo>
                  <a:cubicBezTo>
                    <a:pt x="149140" y="666228"/>
                    <a:pt x="0" y="517088"/>
                    <a:pt x="0" y="333114"/>
                  </a:cubicBezTo>
                  <a:cubicBezTo>
                    <a:pt x="0" y="149140"/>
                    <a:pt x="149140" y="0"/>
                    <a:pt x="333114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87" name="Google Shape;187;p5" descr="A person smiling for a picture&#10;&#10;Description automatically generated"/>
          <p:cNvPicPr preferRelativeResize="0"/>
          <p:nvPr/>
        </p:nvPicPr>
        <p:blipFill rotWithShape="1">
          <a:blip r:embed="rId3"/>
          <a:srcRect l="100000" t="30473" r="-885" b="57221"/>
          <a:stretch>
            <a:fillRect/>
          </a:stretch>
        </p:blipFill>
        <p:spPr>
          <a:xfrm>
            <a:off x="10931033" y="1381805"/>
            <a:ext cx="19581" cy="407778"/>
          </a:xfrm>
          <a:custGeom>
            <a:avLst/>
            <a:gdLst/>
            <a:ahLst/>
            <a:cxnLst/>
            <a:rect l="l" t="t" r="r" b="b"/>
            <a:pathLst>
              <a:path w="19581" h="407778" extrusionOk="0">
                <a:moveTo>
                  <a:pt x="0" y="0"/>
                </a:moveTo>
                <a:lnTo>
                  <a:pt x="13877" y="90927"/>
                </a:lnTo>
                <a:cubicBezTo>
                  <a:pt x="17649" y="128068"/>
                  <a:pt x="19581" y="165753"/>
                  <a:pt x="19581" y="203889"/>
                </a:cubicBezTo>
                <a:cubicBezTo>
                  <a:pt x="19581" y="242025"/>
                  <a:pt x="17649" y="279710"/>
                  <a:pt x="13877" y="316851"/>
                </a:cubicBezTo>
                <a:lnTo>
                  <a:pt x="0" y="40777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8" name="Google Shape;188;p5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03</a:t>
            </a:r>
            <a:endParaRPr sz="2400" b="1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5" descr="A black background with a black square&#10;&#10;Description automatically generated with medium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76467" y="4526680"/>
            <a:ext cx="421427" cy="42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 descr="A purple brain with a circular pattern&#10;&#10;Description automatically generated with medium confidenc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04289" y="8542892"/>
            <a:ext cx="4475762" cy="437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 panose="00000500000000000000"/>
              <a:buNone/>
            </a:pPr>
          </a:p>
        </p:txBody>
      </p:sp>
      <p:sp>
        <p:nvSpPr>
          <p:cNvPr id="196" name="Google Shape;196;p6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</a:p>
        </p:txBody>
      </p:sp>
      <p:pic>
        <p:nvPicPr>
          <p:cNvPr id="197" name="Google Shape;197;p6" descr="A black rectangle with white dots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/>
          <p:nvPr/>
        </p:nvSpPr>
        <p:spPr>
          <a:xfrm>
            <a:off x="-192748" y="-198120"/>
            <a:ext cx="12598108" cy="7284720"/>
          </a:xfrm>
          <a:prstGeom prst="rect">
            <a:avLst/>
          </a:prstGeom>
          <a:solidFill>
            <a:srgbClr val="0C0C0C"/>
          </a:solidFill>
          <a:ln w="19050" cap="flat" cmpd="sng">
            <a:solidFill>
              <a:srgbClr val="08283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10149840" y="6525260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6"/>
          <p:cNvSpPr/>
          <p:nvPr/>
        </p:nvSpPr>
        <p:spPr>
          <a:xfrm>
            <a:off x="10623804" y="6525260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Google Shape;201;p6"/>
          <p:cNvSpPr/>
          <p:nvPr/>
        </p:nvSpPr>
        <p:spPr>
          <a:xfrm>
            <a:off x="11094720" y="6520429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11565636" y="6520428"/>
            <a:ext cx="48260" cy="457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856731" y="868002"/>
            <a:ext cx="3730509" cy="354253"/>
          </a:xfrm>
          <a:custGeom>
            <a:avLst/>
            <a:gdLst/>
            <a:ahLst/>
            <a:cxnLst/>
            <a:rect l="l" t="t" r="r" b="b"/>
            <a:pathLst>
              <a:path w="3234823" h="307182" extrusionOk="0">
                <a:moveTo>
                  <a:pt x="2692584" y="211751"/>
                </a:moveTo>
                <a:cubicBezTo>
                  <a:pt x="2677566" y="211751"/>
                  <a:pt x="2667259" y="214208"/>
                  <a:pt x="2661661" y="219123"/>
                </a:cubicBezTo>
                <a:cubicBezTo>
                  <a:pt x="2656064" y="224038"/>
                  <a:pt x="2653265" y="230182"/>
                  <a:pt x="2653265" y="237554"/>
                </a:cubicBezTo>
                <a:cubicBezTo>
                  <a:pt x="2653265" y="245745"/>
                  <a:pt x="2656473" y="252230"/>
                  <a:pt x="2662890" y="257009"/>
                </a:cubicBezTo>
                <a:cubicBezTo>
                  <a:pt x="2669306" y="261787"/>
                  <a:pt x="2678112" y="264176"/>
                  <a:pt x="2689307" y="264176"/>
                </a:cubicBezTo>
                <a:cubicBezTo>
                  <a:pt x="2699956" y="264176"/>
                  <a:pt x="2709513" y="261651"/>
                  <a:pt x="2717978" y="256599"/>
                </a:cubicBezTo>
                <a:cubicBezTo>
                  <a:pt x="2726442" y="251548"/>
                  <a:pt x="2732586" y="244107"/>
                  <a:pt x="2736408" y="234277"/>
                </a:cubicBezTo>
                <a:lnTo>
                  <a:pt x="2736408" y="211751"/>
                </a:lnTo>
                <a:close/>
                <a:moveTo>
                  <a:pt x="2449744" y="128607"/>
                </a:moveTo>
                <a:cubicBezTo>
                  <a:pt x="2438822" y="128607"/>
                  <a:pt x="2429197" y="130996"/>
                  <a:pt x="2420869" y="135775"/>
                </a:cubicBezTo>
                <a:cubicBezTo>
                  <a:pt x="2412541" y="140553"/>
                  <a:pt x="2406056" y="147243"/>
                  <a:pt x="2401414" y="155844"/>
                </a:cubicBezTo>
                <a:cubicBezTo>
                  <a:pt x="2399093" y="160144"/>
                  <a:pt x="2397353" y="164837"/>
                  <a:pt x="2396192" y="169923"/>
                </a:cubicBezTo>
                <a:lnTo>
                  <a:pt x="2395709" y="174479"/>
                </a:lnTo>
                <a:lnTo>
                  <a:pt x="2503430" y="174479"/>
                </a:lnTo>
                <a:lnTo>
                  <a:pt x="2502886" y="169462"/>
                </a:lnTo>
                <a:cubicBezTo>
                  <a:pt x="2501726" y="164479"/>
                  <a:pt x="2499985" y="159871"/>
                  <a:pt x="2497664" y="155639"/>
                </a:cubicBezTo>
                <a:cubicBezTo>
                  <a:pt x="2493022" y="147174"/>
                  <a:pt x="2486606" y="140553"/>
                  <a:pt x="2478414" y="135775"/>
                </a:cubicBezTo>
                <a:cubicBezTo>
                  <a:pt x="2470223" y="130996"/>
                  <a:pt x="2460666" y="128607"/>
                  <a:pt x="2449744" y="128607"/>
                </a:cubicBezTo>
                <a:close/>
                <a:moveTo>
                  <a:pt x="1830619" y="128607"/>
                </a:moveTo>
                <a:cubicBezTo>
                  <a:pt x="1819697" y="128607"/>
                  <a:pt x="1810072" y="130996"/>
                  <a:pt x="1801744" y="135775"/>
                </a:cubicBezTo>
                <a:cubicBezTo>
                  <a:pt x="1793416" y="140553"/>
                  <a:pt x="1786931" y="147243"/>
                  <a:pt x="1782289" y="155844"/>
                </a:cubicBezTo>
                <a:cubicBezTo>
                  <a:pt x="1779969" y="160144"/>
                  <a:pt x="1778228" y="164837"/>
                  <a:pt x="1777067" y="169923"/>
                </a:cubicBezTo>
                <a:lnTo>
                  <a:pt x="1776585" y="174479"/>
                </a:lnTo>
                <a:lnTo>
                  <a:pt x="1884305" y="174479"/>
                </a:lnTo>
                <a:lnTo>
                  <a:pt x="1883762" y="169462"/>
                </a:lnTo>
                <a:cubicBezTo>
                  <a:pt x="1882601" y="164479"/>
                  <a:pt x="1880860" y="159871"/>
                  <a:pt x="1878540" y="155639"/>
                </a:cubicBezTo>
                <a:cubicBezTo>
                  <a:pt x="1873898" y="147174"/>
                  <a:pt x="1867481" y="140553"/>
                  <a:pt x="1859290" y="135775"/>
                </a:cubicBezTo>
                <a:cubicBezTo>
                  <a:pt x="1851098" y="130996"/>
                  <a:pt x="1841541" y="128607"/>
                  <a:pt x="1830619" y="128607"/>
                </a:cubicBezTo>
                <a:close/>
                <a:moveTo>
                  <a:pt x="744769" y="128607"/>
                </a:moveTo>
                <a:cubicBezTo>
                  <a:pt x="733847" y="128607"/>
                  <a:pt x="724222" y="130996"/>
                  <a:pt x="715894" y="135775"/>
                </a:cubicBezTo>
                <a:cubicBezTo>
                  <a:pt x="707566" y="140553"/>
                  <a:pt x="701081" y="147243"/>
                  <a:pt x="696439" y="155844"/>
                </a:cubicBezTo>
                <a:cubicBezTo>
                  <a:pt x="694118" y="160144"/>
                  <a:pt x="692378" y="164837"/>
                  <a:pt x="691217" y="169923"/>
                </a:cubicBezTo>
                <a:lnTo>
                  <a:pt x="690735" y="174479"/>
                </a:lnTo>
                <a:lnTo>
                  <a:pt x="798455" y="174479"/>
                </a:lnTo>
                <a:lnTo>
                  <a:pt x="797911" y="169462"/>
                </a:lnTo>
                <a:cubicBezTo>
                  <a:pt x="796751" y="164479"/>
                  <a:pt x="795010" y="159871"/>
                  <a:pt x="792689" y="155639"/>
                </a:cubicBezTo>
                <a:cubicBezTo>
                  <a:pt x="788047" y="147174"/>
                  <a:pt x="781631" y="140553"/>
                  <a:pt x="773439" y="135775"/>
                </a:cubicBezTo>
                <a:cubicBezTo>
                  <a:pt x="765248" y="130996"/>
                  <a:pt x="755691" y="128607"/>
                  <a:pt x="744769" y="128607"/>
                </a:cubicBezTo>
                <a:close/>
                <a:moveTo>
                  <a:pt x="487594" y="128607"/>
                </a:moveTo>
                <a:cubicBezTo>
                  <a:pt x="476672" y="128607"/>
                  <a:pt x="467047" y="130996"/>
                  <a:pt x="458719" y="135775"/>
                </a:cubicBezTo>
                <a:cubicBezTo>
                  <a:pt x="450391" y="140553"/>
                  <a:pt x="443906" y="147243"/>
                  <a:pt x="439264" y="155844"/>
                </a:cubicBezTo>
                <a:cubicBezTo>
                  <a:pt x="436943" y="160144"/>
                  <a:pt x="435203" y="164837"/>
                  <a:pt x="434042" y="169923"/>
                </a:cubicBezTo>
                <a:lnTo>
                  <a:pt x="433560" y="174479"/>
                </a:lnTo>
                <a:lnTo>
                  <a:pt x="541280" y="174479"/>
                </a:lnTo>
                <a:lnTo>
                  <a:pt x="540737" y="169462"/>
                </a:lnTo>
                <a:cubicBezTo>
                  <a:pt x="539576" y="164479"/>
                  <a:pt x="537835" y="159871"/>
                  <a:pt x="535514" y="155639"/>
                </a:cubicBezTo>
                <a:cubicBezTo>
                  <a:pt x="530872" y="147174"/>
                  <a:pt x="524456" y="140553"/>
                  <a:pt x="516264" y="135775"/>
                </a:cubicBezTo>
                <a:cubicBezTo>
                  <a:pt x="508073" y="130996"/>
                  <a:pt x="498516" y="128607"/>
                  <a:pt x="487594" y="128607"/>
                </a:cubicBezTo>
                <a:close/>
                <a:moveTo>
                  <a:pt x="2992764" y="80277"/>
                </a:moveTo>
                <a:cubicBezTo>
                  <a:pt x="3012970" y="80277"/>
                  <a:pt x="3030650" y="85397"/>
                  <a:pt x="3045804" y="95636"/>
                </a:cubicBezTo>
                <a:cubicBezTo>
                  <a:pt x="3053382" y="100756"/>
                  <a:pt x="3059679" y="107224"/>
                  <a:pt x="3064696" y="115040"/>
                </a:cubicBezTo>
                <a:lnTo>
                  <a:pt x="3065583" y="116761"/>
                </a:lnTo>
                <a:lnTo>
                  <a:pt x="3067768" y="113248"/>
                </a:lnTo>
                <a:cubicBezTo>
                  <a:pt x="3073672" y="106422"/>
                  <a:pt x="3080687" y="100483"/>
                  <a:pt x="3088810" y="95431"/>
                </a:cubicBezTo>
                <a:cubicBezTo>
                  <a:pt x="3105056" y="85329"/>
                  <a:pt x="3123692" y="80277"/>
                  <a:pt x="3144717" y="80277"/>
                </a:cubicBezTo>
                <a:cubicBezTo>
                  <a:pt x="3162192" y="80277"/>
                  <a:pt x="3177687" y="83759"/>
                  <a:pt x="3191203" y="90721"/>
                </a:cubicBezTo>
                <a:cubicBezTo>
                  <a:pt x="3204719" y="97684"/>
                  <a:pt x="3215368" y="108333"/>
                  <a:pt x="3223150" y="122668"/>
                </a:cubicBezTo>
                <a:cubicBezTo>
                  <a:pt x="3230932" y="137003"/>
                  <a:pt x="3234823" y="155366"/>
                  <a:pt x="3234823" y="177756"/>
                </a:cubicBezTo>
                <a:lnTo>
                  <a:pt x="3234823" y="303905"/>
                </a:lnTo>
                <a:lnTo>
                  <a:pt x="3170929" y="303905"/>
                </a:lnTo>
                <a:lnTo>
                  <a:pt x="3170929" y="187586"/>
                </a:lnTo>
                <a:cubicBezTo>
                  <a:pt x="3170929" y="169838"/>
                  <a:pt x="3167243" y="156731"/>
                  <a:pt x="3159871" y="148267"/>
                </a:cubicBezTo>
                <a:cubicBezTo>
                  <a:pt x="3152498" y="139802"/>
                  <a:pt x="3142123" y="135570"/>
                  <a:pt x="3128743" y="135570"/>
                </a:cubicBezTo>
                <a:cubicBezTo>
                  <a:pt x="3119460" y="135570"/>
                  <a:pt x="3111132" y="137686"/>
                  <a:pt x="3103759" y="141918"/>
                </a:cubicBezTo>
                <a:cubicBezTo>
                  <a:pt x="3096387" y="146150"/>
                  <a:pt x="3090653" y="152499"/>
                  <a:pt x="3086557" y="160963"/>
                </a:cubicBezTo>
                <a:cubicBezTo>
                  <a:pt x="3082461" y="169428"/>
                  <a:pt x="3080413" y="180213"/>
                  <a:pt x="3080413" y="193320"/>
                </a:cubicBezTo>
                <a:lnTo>
                  <a:pt x="3080413" y="303905"/>
                </a:lnTo>
                <a:lnTo>
                  <a:pt x="3016520" y="303905"/>
                </a:lnTo>
                <a:lnTo>
                  <a:pt x="3016520" y="187586"/>
                </a:lnTo>
                <a:cubicBezTo>
                  <a:pt x="3016520" y="169838"/>
                  <a:pt x="3012902" y="156731"/>
                  <a:pt x="3005666" y="148267"/>
                </a:cubicBezTo>
                <a:cubicBezTo>
                  <a:pt x="2998430" y="139802"/>
                  <a:pt x="2988122" y="135570"/>
                  <a:pt x="2974743" y="135570"/>
                </a:cubicBezTo>
                <a:cubicBezTo>
                  <a:pt x="2965459" y="135570"/>
                  <a:pt x="2957131" y="137686"/>
                  <a:pt x="2949759" y="141918"/>
                </a:cubicBezTo>
                <a:cubicBezTo>
                  <a:pt x="2942387" y="146150"/>
                  <a:pt x="2936653" y="152499"/>
                  <a:pt x="2932557" y="160963"/>
                </a:cubicBezTo>
                <a:cubicBezTo>
                  <a:pt x="2928461" y="169428"/>
                  <a:pt x="2926413" y="180213"/>
                  <a:pt x="2926413" y="193320"/>
                </a:cubicBezTo>
                <a:lnTo>
                  <a:pt x="2926413" y="303905"/>
                </a:lnTo>
                <a:lnTo>
                  <a:pt x="2862519" y="303905"/>
                </a:lnTo>
                <a:lnTo>
                  <a:pt x="2862519" y="83554"/>
                </a:lnTo>
                <a:lnTo>
                  <a:pt x="2923546" y="83554"/>
                </a:lnTo>
                <a:lnTo>
                  <a:pt x="2923546" y="109773"/>
                </a:lnTo>
                <a:lnTo>
                  <a:pt x="2925952" y="106336"/>
                </a:lnTo>
                <a:cubicBezTo>
                  <a:pt x="2931379" y="100636"/>
                  <a:pt x="2937608" y="95841"/>
                  <a:pt x="2944639" y="91950"/>
                </a:cubicBezTo>
                <a:cubicBezTo>
                  <a:pt x="2958701" y="84168"/>
                  <a:pt x="2974743" y="80277"/>
                  <a:pt x="2992764" y="80277"/>
                </a:cubicBezTo>
                <a:close/>
                <a:moveTo>
                  <a:pt x="2694222" y="80277"/>
                </a:moveTo>
                <a:cubicBezTo>
                  <a:pt x="2727808" y="80277"/>
                  <a:pt x="2753884" y="88196"/>
                  <a:pt x="2772451" y="104032"/>
                </a:cubicBezTo>
                <a:cubicBezTo>
                  <a:pt x="2791019" y="119869"/>
                  <a:pt x="2800302" y="144580"/>
                  <a:pt x="2800302" y="178166"/>
                </a:cubicBezTo>
                <a:lnTo>
                  <a:pt x="2800302" y="303905"/>
                </a:lnTo>
                <a:lnTo>
                  <a:pt x="2740504" y="303905"/>
                </a:lnTo>
                <a:lnTo>
                  <a:pt x="2740504" y="274697"/>
                </a:lnTo>
                <a:lnTo>
                  <a:pt x="2736408" y="282505"/>
                </a:lnTo>
                <a:cubicBezTo>
                  <a:pt x="2732176" y="287898"/>
                  <a:pt x="2726988" y="292437"/>
                  <a:pt x="2720845" y="296123"/>
                </a:cubicBezTo>
                <a:cubicBezTo>
                  <a:pt x="2708557" y="303496"/>
                  <a:pt x="2692720" y="307182"/>
                  <a:pt x="2673334" y="307182"/>
                </a:cubicBezTo>
                <a:cubicBezTo>
                  <a:pt x="2656132" y="307182"/>
                  <a:pt x="2641387" y="304246"/>
                  <a:pt x="2629100" y="298376"/>
                </a:cubicBezTo>
                <a:cubicBezTo>
                  <a:pt x="2616813" y="292505"/>
                  <a:pt x="2607393" y="284519"/>
                  <a:pt x="2600839" y="274416"/>
                </a:cubicBezTo>
                <a:cubicBezTo>
                  <a:pt x="2594286" y="264313"/>
                  <a:pt x="2591009" y="252981"/>
                  <a:pt x="2591009" y="240421"/>
                </a:cubicBezTo>
                <a:cubicBezTo>
                  <a:pt x="2591009" y="227315"/>
                  <a:pt x="2594218" y="215846"/>
                  <a:pt x="2600634" y="206017"/>
                </a:cubicBezTo>
                <a:cubicBezTo>
                  <a:pt x="2607051" y="196187"/>
                  <a:pt x="2617222" y="188473"/>
                  <a:pt x="2631148" y="182876"/>
                </a:cubicBezTo>
                <a:cubicBezTo>
                  <a:pt x="2645073" y="177278"/>
                  <a:pt x="2663231" y="174479"/>
                  <a:pt x="2685621" y="174479"/>
                </a:cubicBezTo>
                <a:lnTo>
                  <a:pt x="2736408" y="174479"/>
                </a:lnTo>
                <a:cubicBezTo>
                  <a:pt x="2736408" y="160827"/>
                  <a:pt x="2732244" y="150178"/>
                  <a:pt x="2723916" y="142533"/>
                </a:cubicBezTo>
                <a:cubicBezTo>
                  <a:pt x="2715589" y="134887"/>
                  <a:pt x="2702823" y="131064"/>
                  <a:pt x="2685621" y="131064"/>
                </a:cubicBezTo>
                <a:cubicBezTo>
                  <a:pt x="2673880" y="131064"/>
                  <a:pt x="2662344" y="132908"/>
                  <a:pt x="2651012" y="136594"/>
                </a:cubicBezTo>
                <a:cubicBezTo>
                  <a:pt x="2639681" y="140280"/>
                  <a:pt x="2630056" y="145263"/>
                  <a:pt x="2622137" y="151543"/>
                </a:cubicBezTo>
                <a:lnTo>
                  <a:pt x="2599201" y="106899"/>
                </a:lnTo>
                <a:cubicBezTo>
                  <a:pt x="2611215" y="98435"/>
                  <a:pt x="2625687" y="91882"/>
                  <a:pt x="2642616" y="87240"/>
                </a:cubicBezTo>
                <a:cubicBezTo>
                  <a:pt x="2659545" y="82598"/>
                  <a:pt x="2676747" y="80277"/>
                  <a:pt x="2694222" y="80277"/>
                </a:cubicBezTo>
                <a:close/>
                <a:moveTo>
                  <a:pt x="2449334" y="80277"/>
                </a:moveTo>
                <a:cubicBezTo>
                  <a:pt x="2470905" y="80277"/>
                  <a:pt x="2490360" y="84851"/>
                  <a:pt x="2507699" y="93998"/>
                </a:cubicBezTo>
                <a:cubicBezTo>
                  <a:pt x="2525038" y="103145"/>
                  <a:pt x="2538759" y="116251"/>
                  <a:pt x="2548861" y="133317"/>
                </a:cubicBezTo>
                <a:cubicBezTo>
                  <a:pt x="2558964" y="150383"/>
                  <a:pt x="2564015" y="170793"/>
                  <a:pt x="2564015" y="194549"/>
                </a:cubicBezTo>
                <a:cubicBezTo>
                  <a:pt x="2564015" y="197006"/>
                  <a:pt x="2563879" y="199805"/>
                  <a:pt x="2563606" y="202945"/>
                </a:cubicBezTo>
                <a:cubicBezTo>
                  <a:pt x="2563333" y="206085"/>
                  <a:pt x="2563060" y="209020"/>
                  <a:pt x="2562787" y="211751"/>
                </a:cubicBezTo>
                <a:lnTo>
                  <a:pt x="2396285" y="211751"/>
                </a:lnTo>
                <a:lnTo>
                  <a:pt x="2396448" y="213133"/>
                </a:lnTo>
                <a:cubicBezTo>
                  <a:pt x="2397779" y="218423"/>
                  <a:pt x="2399776" y="223355"/>
                  <a:pt x="2402438" y="227929"/>
                </a:cubicBezTo>
                <a:cubicBezTo>
                  <a:pt x="2407763" y="237076"/>
                  <a:pt x="2415272" y="244039"/>
                  <a:pt x="2424965" y="248817"/>
                </a:cubicBezTo>
                <a:cubicBezTo>
                  <a:pt x="2434658" y="253596"/>
                  <a:pt x="2446058" y="255985"/>
                  <a:pt x="2459164" y="255985"/>
                </a:cubicBezTo>
                <a:cubicBezTo>
                  <a:pt x="2470905" y="255985"/>
                  <a:pt x="2481213" y="254210"/>
                  <a:pt x="2490087" y="250660"/>
                </a:cubicBezTo>
                <a:cubicBezTo>
                  <a:pt x="2498961" y="247111"/>
                  <a:pt x="2507085" y="241786"/>
                  <a:pt x="2514457" y="234687"/>
                </a:cubicBezTo>
                <a:lnTo>
                  <a:pt x="2548452" y="271549"/>
                </a:lnTo>
                <a:cubicBezTo>
                  <a:pt x="2538349" y="283017"/>
                  <a:pt x="2525652" y="291823"/>
                  <a:pt x="2510361" y="297966"/>
                </a:cubicBezTo>
                <a:cubicBezTo>
                  <a:pt x="2495071" y="304110"/>
                  <a:pt x="2477459" y="307182"/>
                  <a:pt x="2457526" y="307182"/>
                </a:cubicBezTo>
                <a:cubicBezTo>
                  <a:pt x="2432406" y="307182"/>
                  <a:pt x="2410357" y="302267"/>
                  <a:pt x="2391380" y="292437"/>
                </a:cubicBezTo>
                <a:cubicBezTo>
                  <a:pt x="2372403" y="282607"/>
                  <a:pt x="2357726" y="269159"/>
                  <a:pt x="2347350" y="252094"/>
                </a:cubicBezTo>
                <a:cubicBezTo>
                  <a:pt x="2336975" y="235028"/>
                  <a:pt x="2331787" y="215573"/>
                  <a:pt x="2331787" y="193729"/>
                </a:cubicBezTo>
                <a:cubicBezTo>
                  <a:pt x="2331787" y="171612"/>
                  <a:pt x="2336906" y="152021"/>
                  <a:pt x="2347146" y="134955"/>
                </a:cubicBezTo>
                <a:cubicBezTo>
                  <a:pt x="2357385" y="117890"/>
                  <a:pt x="2371379" y="104510"/>
                  <a:pt x="2389127" y="94817"/>
                </a:cubicBezTo>
                <a:cubicBezTo>
                  <a:pt x="2406875" y="85124"/>
                  <a:pt x="2426945" y="80277"/>
                  <a:pt x="2449334" y="80277"/>
                </a:cubicBezTo>
                <a:close/>
                <a:moveTo>
                  <a:pt x="1830210" y="80277"/>
                </a:moveTo>
                <a:cubicBezTo>
                  <a:pt x="1851781" y="80277"/>
                  <a:pt x="1871235" y="84851"/>
                  <a:pt x="1888574" y="93998"/>
                </a:cubicBezTo>
                <a:cubicBezTo>
                  <a:pt x="1905913" y="103145"/>
                  <a:pt x="1919634" y="116251"/>
                  <a:pt x="1929736" y="133317"/>
                </a:cubicBezTo>
                <a:cubicBezTo>
                  <a:pt x="1939839" y="150383"/>
                  <a:pt x="1944891" y="170793"/>
                  <a:pt x="1944891" y="194549"/>
                </a:cubicBezTo>
                <a:cubicBezTo>
                  <a:pt x="1944891" y="197006"/>
                  <a:pt x="1944754" y="199805"/>
                  <a:pt x="1944481" y="202945"/>
                </a:cubicBezTo>
                <a:cubicBezTo>
                  <a:pt x="1944208" y="206085"/>
                  <a:pt x="1943935" y="209020"/>
                  <a:pt x="1943662" y="211751"/>
                </a:cubicBezTo>
                <a:lnTo>
                  <a:pt x="1777160" y="211751"/>
                </a:lnTo>
                <a:lnTo>
                  <a:pt x="1777323" y="213133"/>
                </a:lnTo>
                <a:cubicBezTo>
                  <a:pt x="1778654" y="218423"/>
                  <a:pt x="1780651" y="223355"/>
                  <a:pt x="1783313" y="227929"/>
                </a:cubicBezTo>
                <a:cubicBezTo>
                  <a:pt x="1788638" y="237076"/>
                  <a:pt x="1796147" y="244039"/>
                  <a:pt x="1805840" y="248817"/>
                </a:cubicBezTo>
                <a:cubicBezTo>
                  <a:pt x="1815533" y="253596"/>
                  <a:pt x="1826933" y="255985"/>
                  <a:pt x="1840039" y="255985"/>
                </a:cubicBezTo>
                <a:cubicBezTo>
                  <a:pt x="1851781" y="255985"/>
                  <a:pt x="1862088" y="254210"/>
                  <a:pt x="1870962" y="250660"/>
                </a:cubicBezTo>
                <a:cubicBezTo>
                  <a:pt x="1879837" y="247111"/>
                  <a:pt x="1887960" y="241786"/>
                  <a:pt x="1895332" y="234687"/>
                </a:cubicBezTo>
                <a:lnTo>
                  <a:pt x="1929327" y="271549"/>
                </a:lnTo>
                <a:cubicBezTo>
                  <a:pt x="1919224" y="283017"/>
                  <a:pt x="1906527" y="291823"/>
                  <a:pt x="1891236" y="297966"/>
                </a:cubicBezTo>
                <a:cubicBezTo>
                  <a:pt x="1875945" y="304110"/>
                  <a:pt x="1858334" y="307182"/>
                  <a:pt x="1838401" y="307182"/>
                </a:cubicBezTo>
                <a:cubicBezTo>
                  <a:pt x="1813281" y="307182"/>
                  <a:pt x="1791232" y="302267"/>
                  <a:pt x="1772255" y="292437"/>
                </a:cubicBezTo>
                <a:cubicBezTo>
                  <a:pt x="1753278" y="282607"/>
                  <a:pt x="1738601" y="269159"/>
                  <a:pt x="1728225" y="252094"/>
                </a:cubicBezTo>
                <a:cubicBezTo>
                  <a:pt x="1717850" y="235028"/>
                  <a:pt x="1712662" y="215573"/>
                  <a:pt x="1712662" y="193729"/>
                </a:cubicBezTo>
                <a:cubicBezTo>
                  <a:pt x="1712662" y="171612"/>
                  <a:pt x="1717781" y="152021"/>
                  <a:pt x="1728021" y="134955"/>
                </a:cubicBezTo>
                <a:cubicBezTo>
                  <a:pt x="1738260" y="117890"/>
                  <a:pt x="1752254" y="104510"/>
                  <a:pt x="1770002" y="94817"/>
                </a:cubicBezTo>
                <a:cubicBezTo>
                  <a:pt x="1787750" y="85124"/>
                  <a:pt x="1807820" y="80277"/>
                  <a:pt x="1830210" y="80277"/>
                </a:cubicBezTo>
                <a:close/>
                <a:moveTo>
                  <a:pt x="744360" y="80277"/>
                </a:moveTo>
                <a:cubicBezTo>
                  <a:pt x="765930" y="80277"/>
                  <a:pt x="785385" y="84851"/>
                  <a:pt x="802724" y="93998"/>
                </a:cubicBezTo>
                <a:cubicBezTo>
                  <a:pt x="820063" y="103145"/>
                  <a:pt x="833783" y="116251"/>
                  <a:pt x="843886" y="133317"/>
                </a:cubicBezTo>
                <a:cubicBezTo>
                  <a:pt x="853989" y="150383"/>
                  <a:pt x="859041" y="170793"/>
                  <a:pt x="859041" y="194549"/>
                </a:cubicBezTo>
                <a:cubicBezTo>
                  <a:pt x="859041" y="197006"/>
                  <a:pt x="858904" y="199805"/>
                  <a:pt x="858631" y="202945"/>
                </a:cubicBezTo>
                <a:cubicBezTo>
                  <a:pt x="858358" y="206085"/>
                  <a:pt x="858085" y="209020"/>
                  <a:pt x="857812" y="211751"/>
                </a:cubicBezTo>
                <a:lnTo>
                  <a:pt x="691310" y="211751"/>
                </a:lnTo>
                <a:lnTo>
                  <a:pt x="691473" y="213133"/>
                </a:lnTo>
                <a:cubicBezTo>
                  <a:pt x="692804" y="218423"/>
                  <a:pt x="694801" y="223355"/>
                  <a:pt x="697463" y="227929"/>
                </a:cubicBezTo>
                <a:cubicBezTo>
                  <a:pt x="702788" y="237076"/>
                  <a:pt x="710296" y="244039"/>
                  <a:pt x="719990" y="248817"/>
                </a:cubicBezTo>
                <a:cubicBezTo>
                  <a:pt x="729683" y="253596"/>
                  <a:pt x="741083" y="255985"/>
                  <a:pt x="754189" y="255985"/>
                </a:cubicBezTo>
                <a:cubicBezTo>
                  <a:pt x="765930" y="255985"/>
                  <a:pt x="776238" y="254210"/>
                  <a:pt x="785112" y="250660"/>
                </a:cubicBezTo>
                <a:cubicBezTo>
                  <a:pt x="793986" y="247111"/>
                  <a:pt x="802110" y="241786"/>
                  <a:pt x="809482" y="234687"/>
                </a:cubicBezTo>
                <a:lnTo>
                  <a:pt x="843477" y="271549"/>
                </a:lnTo>
                <a:cubicBezTo>
                  <a:pt x="833374" y="283017"/>
                  <a:pt x="820677" y="291823"/>
                  <a:pt x="805386" y="297966"/>
                </a:cubicBezTo>
                <a:cubicBezTo>
                  <a:pt x="790095" y="304110"/>
                  <a:pt x="772484" y="307182"/>
                  <a:pt x="752551" y="307182"/>
                </a:cubicBezTo>
                <a:cubicBezTo>
                  <a:pt x="727430" y="307182"/>
                  <a:pt x="705382" y="302267"/>
                  <a:pt x="686405" y="292437"/>
                </a:cubicBezTo>
                <a:cubicBezTo>
                  <a:pt x="667428" y="282607"/>
                  <a:pt x="652751" y="269159"/>
                  <a:pt x="642375" y="252094"/>
                </a:cubicBezTo>
                <a:cubicBezTo>
                  <a:pt x="631999" y="235028"/>
                  <a:pt x="626811" y="215573"/>
                  <a:pt x="626811" y="193729"/>
                </a:cubicBezTo>
                <a:cubicBezTo>
                  <a:pt x="626811" y="171612"/>
                  <a:pt x="631931" y="152021"/>
                  <a:pt x="642171" y="134955"/>
                </a:cubicBezTo>
                <a:cubicBezTo>
                  <a:pt x="652410" y="117890"/>
                  <a:pt x="666404" y="104510"/>
                  <a:pt x="684152" y="94817"/>
                </a:cubicBezTo>
                <a:cubicBezTo>
                  <a:pt x="701900" y="85124"/>
                  <a:pt x="721969" y="80277"/>
                  <a:pt x="744360" y="80277"/>
                </a:cubicBezTo>
                <a:close/>
                <a:moveTo>
                  <a:pt x="487185" y="80277"/>
                </a:moveTo>
                <a:cubicBezTo>
                  <a:pt x="508756" y="80277"/>
                  <a:pt x="528210" y="84851"/>
                  <a:pt x="545549" y="93998"/>
                </a:cubicBezTo>
                <a:cubicBezTo>
                  <a:pt x="562888" y="103145"/>
                  <a:pt x="576608" y="116251"/>
                  <a:pt x="586711" y="133317"/>
                </a:cubicBezTo>
                <a:cubicBezTo>
                  <a:pt x="596814" y="150383"/>
                  <a:pt x="601866" y="170793"/>
                  <a:pt x="601866" y="194549"/>
                </a:cubicBezTo>
                <a:cubicBezTo>
                  <a:pt x="601866" y="197006"/>
                  <a:pt x="601729" y="199805"/>
                  <a:pt x="601456" y="202945"/>
                </a:cubicBezTo>
                <a:cubicBezTo>
                  <a:pt x="601183" y="206085"/>
                  <a:pt x="600910" y="209020"/>
                  <a:pt x="600637" y="211751"/>
                </a:cubicBezTo>
                <a:lnTo>
                  <a:pt x="434135" y="211751"/>
                </a:lnTo>
                <a:lnTo>
                  <a:pt x="434298" y="213133"/>
                </a:lnTo>
                <a:cubicBezTo>
                  <a:pt x="435629" y="218423"/>
                  <a:pt x="437626" y="223355"/>
                  <a:pt x="440288" y="227929"/>
                </a:cubicBezTo>
                <a:cubicBezTo>
                  <a:pt x="445613" y="237076"/>
                  <a:pt x="453121" y="244039"/>
                  <a:pt x="462815" y="248817"/>
                </a:cubicBezTo>
                <a:cubicBezTo>
                  <a:pt x="472508" y="253596"/>
                  <a:pt x="483908" y="255985"/>
                  <a:pt x="497014" y="255985"/>
                </a:cubicBezTo>
                <a:cubicBezTo>
                  <a:pt x="508756" y="255985"/>
                  <a:pt x="519063" y="254210"/>
                  <a:pt x="527937" y="250660"/>
                </a:cubicBezTo>
                <a:cubicBezTo>
                  <a:pt x="536811" y="247111"/>
                  <a:pt x="544935" y="241786"/>
                  <a:pt x="552307" y="234687"/>
                </a:cubicBezTo>
                <a:lnTo>
                  <a:pt x="586302" y="271549"/>
                </a:lnTo>
                <a:cubicBezTo>
                  <a:pt x="576199" y="283017"/>
                  <a:pt x="563502" y="291823"/>
                  <a:pt x="548211" y="297966"/>
                </a:cubicBezTo>
                <a:cubicBezTo>
                  <a:pt x="532920" y="304110"/>
                  <a:pt x="515309" y="307182"/>
                  <a:pt x="495376" y="307182"/>
                </a:cubicBezTo>
                <a:cubicBezTo>
                  <a:pt x="470255" y="307182"/>
                  <a:pt x="448207" y="302267"/>
                  <a:pt x="429230" y="292437"/>
                </a:cubicBezTo>
                <a:cubicBezTo>
                  <a:pt x="410253" y="282607"/>
                  <a:pt x="395576" y="269159"/>
                  <a:pt x="385200" y="252094"/>
                </a:cubicBezTo>
                <a:cubicBezTo>
                  <a:pt x="374824" y="235028"/>
                  <a:pt x="369636" y="215573"/>
                  <a:pt x="369636" y="193729"/>
                </a:cubicBezTo>
                <a:cubicBezTo>
                  <a:pt x="369636" y="171612"/>
                  <a:pt x="374756" y="152021"/>
                  <a:pt x="384996" y="134955"/>
                </a:cubicBezTo>
                <a:cubicBezTo>
                  <a:pt x="395235" y="117890"/>
                  <a:pt x="409229" y="104510"/>
                  <a:pt x="426977" y="94817"/>
                </a:cubicBezTo>
                <a:cubicBezTo>
                  <a:pt x="444725" y="85124"/>
                  <a:pt x="464794" y="80277"/>
                  <a:pt x="487185" y="80277"/>
                </a:cubicBezTo>
                <a:close/>
                <a:moveTo>
                  <a:pt x="908151" y="34814"/>
                </a:moveTo>
                <a:lnTo>
                  <a:pt x="972045" y="34814"/>
                </a:lnTo>
                <a:lnTo>
                  <a:pt x="972045" y="88469"/>
                </a:lnTo>
                <a:lnTo>
                  <a:pt x="1026928" y="88469"/>
                </a:lnTo>
                <a:lnTo>
                  <a:pt x="1026928" y="137618"/>
                </a:lnTo>
                <a:lnTo>
                  <a:pt x="972045" y="137618"/>
                </a:lnTo>
                <a:lnTo>
                  <a:pt x="972045" y="227315"/>
                </a:lnTo>
                <a:cubicBezTo>
                  <a:pt x="972045" y="236598"/>
                  <a:pt x="974503" y="243766"/>
                  <a:pt x="979417" y="248817"/>
                </a:cubicBezTo>
                <a:cubicBezTo>
                  <a:pt x="984332" y="253869"/>
                  <a:pt x="991022" y="256394"/>
                  <a:pt x="999487" y="256394"/>
                </a:cubicBezTo>
                <a:cubicBezTo>
                  <a:pt x="1009589" y="256394"/>
                  <a:pt x="1018191" y="253664"/>
                  <a:pt x="1025290" y="248203"/>
                </a:cubicBezTo>
                <a:lnTo>
                  <a:pt x="1042492" y="293256"/>
                </a:lnTo>
                <a:cubicBezTo>
                  <a:pt x="1035939" y="297898"/>
                  <a:pt x="1028089" y="301379"/>
                  <a:pt x="1018941" y="303700"/>
                </a:cubicBezTo>
                <a:cubicBezTo>
                  <a:pt x="1009794" y="306021"/>
                  <a:pt x="1000306" y="307182"/>
                  <a:pt x="990476" y="307182"/>
                </a:cubicBezTo>
                <a:cubicBezTo>
                  <a:pt x="964536" y="307182"/>
                  <a:pt x="944331" y="300560"/>
                  <a:pt x="929859" y="287317"/>
                </a:cubicBezTo>
                <a:cubicBezTo>
                  <a:pt x="915387" y="274074"/>
                  <a:pt x="908151" y="254347"/>
                  <a:pt x="908151" y="228134"/>
                </a:cubicBezTo>
                <a:lnTo>
                  <a:pt x="908151" y="137618"/>
                </a:lnTo>
                <a:lnTo>
                  <a:pt x="874157" y="137618"/>
                </a:lnTo>
                <a:lnTo>
                  <a:pt x="874157" y="88469"/>
                </a:lnTo>
                <a:lnTo>
                  <a:pt x="908151" y="88469"/>
                </a:lnTo>
                <a:close/>
                <a:moveTo>
                  <a:pt x="2063143" y="17203"/>
                </a:moveTo>
                <a:lnTo>
                  <a:pt x="2312575" y="17203"/>
                </a:lnTo>
                <a:lnTo>
                  <a:pt x="2312984" y="71266"/>
                </a:lnTo>
                <a:lnTo>
                  <a:pt x="2220830" y="71266"/>
                </a:lnTo>
                <a:lnTo>
                  <a:pt x="2221239" y="303905"/>
                </a:lnTo>
                <a:lnTo>
                  <a:pt x="2155298" y="303905"/>
                </a:lnTo>
                <a:lnTo>
                  <a:pt x="2154888" y="71266"/>
                </a:lnTo>
                <a:lnTo>
                  <a:pt x="2063143" y="71266"/>
                </a:lnTo>
                <a:close/>
                <a:moveTo>
                  <a:pt x="1158269" y="17203"/>
                </a:moveTo>
                <a:lnTo>
                  <a:pt x="1407700" y="17203"/>
                </a:lnTo>
                <a:lnTo>
                  <a:pt x="1408109" y="71266"/>
                </a:lnTo>
                <a:lnTo>
                  <a:pt x="1315955" y="71266"/>
                </a:lnTo>
                <a:lnTo>
                  <a:pt x="1316364" y="303905"/>
                </a:lnTo>
                <a:lnTo>
                  <a:pt x="1250423" y="303905"/>
                </a:lnTo>
                <a:lnTo>
                  <a:pt x="1250013" y="71266"/>
                </a:lnTo>
                <a:lnTo>
                  <a:pt x="1158269" y="71266"/>
                </a:lnTo>
                <a:close/>
                <a:moveTo>
                  <a:pt x="0" y="17203"/>
                </a:moveTo>
                <a:lnTo>
                  <a:pt x="54883" y="17203"/>
                </a:lnTo>
                <a:lnTo>
                  <a:pt x="162273" y="195226"/>
                </a:lnTo>
                <a:lnTo>
                  <a:pt x="267862" y="17203"/>
                </a:lnTo>
                <a:lnTo>
                  <a:pt x="322335" y="17203"/>
                </a:lnTo>
                <a:lnTo>
                  <a:pt x="323154" y="303905"/>
                </a:lnTo>
                <a:lnTo>
                  <a:pt x="260899" y="303905"/>
                </a:lnTo>
                <a:lnTo>
                  <a:pt x="260531" y="131825"/>
                </a:lnTo>
                <a:lnTo>
                  <a:pt x="176117" y="273597"/>
                </a:lnTo>
                <a:lnTo>
                  <a:pt x="146218" y="273597"/>
                </a:lnTo>
                <a:lnTo>
                  <a:pt x="62255" y="135532"/>
                </a:lnTo>
                <a:lnTo>
                  <a:pt x="62255" y="303905"/>
                </a:lnTo>
                <a:lnTo>
                  <a:pt x="0" y="303905"/>
                </a:lnTo>
                <a:close/>
                <a:moveTo>
                  <a:pt x="1443295" y="0"/>
                </a:moveTo>
                <a:lnTo>
                  <a:pt x="1507188" y="0"/>
                </a:lnTo>
                <a:lnTo>
                  <a:pt x="1507188" y="106731"/>
                </a:lnTo>
                <a:lnTo>
                  <a:pt x="1507291" y="106592"/>
                </a:lnTo>
                <a:cubicBezTo>
                  <a:pt x="1512956" y="100927"/>
                  <a:pt x="1519476" y="96114"/>
                  <a:pt x="1526848" y="92155"/>
                </a:cubicBezTo>
                <a:cubicBezTo>
                  <a:pt x="1541593" y="84236"/>
                  <a:pt x="1558385" y="80277"/>
                  <a:pt x="1577226" y="80277"/>
                </a:cubicBezTo>
                <a:cubicBezTo>
                  <a:pt x="1594701" y="80277"/>
                  <a:pt x="1610333" y="83759"/>
                  <a:pt x="1624122" y="90721"/>
                </a:cubicBezTo>
                <a:cubicBezTo>
                  <a:pt x="1637911" y="97684"/>
                  <a:pt x="1648765" y="108333"/>
                  <a:pt x="1656683" y="122668"/>
                </a:cubicBezTo>
                <a:cubicBezTo>
                  <a:pt x="1664602" y="137003"/>
                  <a:pt x="1668561" y="155366"/>
                  <a:pt x="1668561" y="177756"/>
                </a:cubicBezTo>
                <a:lnTo>
                  <a:pt x="1668561" y="303905"/>
                </a:lnTo>
                <a:lnTo>
                  <a:pt x="1604667" y="303905"/>
                </a:lnTo>
                <a:lnTo>
                  <a:pt x="1604667" y="187586"/>
                </a:lnTo>
                <a:cubicBezTo>
                  <a:pt x="1604667" y="169838"/>
                  <a:pt x="1600776" y="156731"/>
                  <a:pt x="1592994" y="148267"/>
                </a:cubicBezTo>
                <a:cubicBezTo>
                  <a:pt x="1585212" y="139802"/>
                  <a:pt x="1574222" y="135570"/>
                  <a:pt x="1560024" y="135570"/>
                </a:cubicBezTo>
                <a:cubicBezTo>
                  <a:pt x="1549921" y="135570"/>
                  <a:pt x="1540842" y="137686"/>
                  <a:pt x="1532787" y="141918"/>
                </a:cubicBezTo>
                <a:cubicBezTo>
                  <a:pt x="1524732" y="146150"/>
                  <a:pt x="1518452" y="152635"/>
                  <a:pt x="1513946" y="161373"/>
                </a:cubicBezTo>
                <a:cubicBezTo>
                  <a:pt x="1509441" y="170111"/>
                  <a:pt x="1507188" y="181306"/>
                  <a:pt x="1507188" y="194958"/>
                </a:cubicBezTo>
                <a:lnTo>
                  <a:pt x="1507188" y="303905"/>
                </a:lnTo>
                <a:lnTo>
                  <a:pt x="1443295" y="303905"/>
                </a:lnTo>
                <a:close/>
              </a:path>
            </a:pathLst>
          </a:custGeom>
          <a:gradFill>
            <a:gsLst>
              <a:gs pos="0">
                <a:srgbClr val="700000"/>
              </a:gs>
              <a:gs pos="100000">
                <a:srgbClr val="8E00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6"/>
          <p:cNvSpPr txBox="1"/>
          <p:nvPr/>
        </p:nvSpPr>
        <p:spPr>
          <a:xfrm>
            <a:off x="3074311" y="5472129"/>
            <a:ext cx="59680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Mohamed aziz GHADHOUN</a:t>
            </a:r>
            <a:endParaRPr sz="2400" b="1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4586166" y="2077519"/>
            <a:ext cx="3020767" cy="3020767"/>
          </a:xfrm>
          <a:prstGeom prst="ellipse">
            <a:avLst/>
          </a:prstGeom>
          <a:noFill/>
          <a:ln w="60325" cap="flat" cmpd="sng">
            <a:solidFill>
              <a:srgbClr val="7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6" name="Google Shape;206;p6"/>
          <p:cNvPicPr preferRelativeResize="0"/>
          <p:nvPr/>
        </p:nvPicPr>
        <p:blipFill rotWithShape="1">
          <a:blip r:embed="rId2"/>
          <a:srcRect l="250" r="250"/>
          <a:stretch>
            <a:fillRect/>
          </a:stretch>
        </p:blipFill>
        <p:spPr>
          <a:xfrm>
            <a:off x="4664584" y="2162204"/>
            <a:ext cx="2866148" cy="2866148"/>
          </a:xfrm>
          <a:custGeom>
            <a:avLst/>
            <a:gdLst/>
            <a:ahLst/>
            <a:cxnLst/>
            <a:rect l="l" t="t" r="r" b="b"/>
            <a:pathLst>
              <a:path w="2866148" h="2866148" extrusionOk="0">
                <a:moveTo>
                  <a:pt x="1433074" y="0"/>
                </a:moveTo>
                <a:cubicBezTo>
                  <a:pt x="2224539" y="0"/>
                  <a:pt x="2866148" y="641609"/>
                  <a:pt x="2866148" y="1433074"/>
                </a:cubicBezTo>
                <a:cubicBezTo>
                  <a:pt x="2866148" y="2224539"/>
                  <a:pt x="2224539" y="2866148"/>
                  <a:pt x="1433074" y="2866148"/>
                </a:cubicBezTo>
                <a:cubicBezTo>
                  <a:pt x="641609" y="2866148"/>
                  <a:pt x="0" y="2224539"/>
                  <a:pt x="0" y="1433074"/>
                </a:cubicBezTo>
                <a:cubicBezTo>
                  <a:pt x="0" y="641609"/>
                  <a:pt x="641609" y="0"/>
                  <a:pt x="1433074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07" name="Google Shape;207;p6"/>
          <p:cNvGrpSpPr/>
          <p:nvPr/>
        </p:nvGrpSpPr>
        <p:grpSpPr>
          <a:xfrm>
            <a:off x="6728459" y="4373879"/>
            <a:ext cx="734283" cy="734283"/>
            <a:chOff x="6728459" y="4206239"/>
            <a:chExt cx="734283" cy="734283"/>
          </a:xfrm>
        </p:grpSpPr>
        <p:sp>
          <p:nvSpPr>
            <p:cNvPr id="208" name="Google Shape;208;p6"/>
            <p:cNvSpPr/>
            <p:nvPr/>
          </p:nvSpPr>
          <p:spPr>
            <a:xfrm>
              <a:off x="6728459" y="4206239"/>
              <a:ext cx="734283" cy="73428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788761" y="4255746"/>
              <a:ext cx="619287" cy="619287"/>
            </a:xfrm>
            <a:custGeom>
              <a:avLst/>
              <a:gdLst/>
              <a:ahLst/>
              <a:cxnLst/>
              <a:rect l="l" t="t" r="r" b="b"/>
              <a:pathLst>
                <a:path w="666228" h="666228" extrusionOk="0">
                  <a:moveTo>
                    <a:pt x="333114" y="0"/>
                  </a:moveTo>
                  <a:cubicBezTo>
                    <a:pt x="517088" y="0"/>
                    <a:pt x="666228" y="149140"/>
                    <a:pt x="666228" y="333114"/>
                  </a:cubicBezTo>
                  <a:cubicBezTo>
                    <a:pt x="666228" y="517088"/>
                    <a:pt x="517088" y="666228"/>
                    <a:pt x="333114" y="666228"/>
                  </a:cubicBezTo>
                  <a:cubicBezTo>
                    <a:pt x="149140" y="666228"/>
                    <a:pt x="0" y="517088"/>
                    <a:pt x="0" y="333114"/>
                  </a:cubicBezTo>
                  <a:cubicBezTo>
                    <a:pt x="0" y="149140"/>
                    <a:pt x="149140" y="0"/>
                    <a:pt x="333114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10" name="Google Shape;210;p6" descr="A person smiling for a picture&#10;&#10;Description automatically generated"/>
          <p:cNvPicPr preferRelativeResize="0"/>
          <p:nvPr/>
        </p:nvPicPr>
        <p:blipFill rotWithShape="1">
          <a:blip r:embed="rId3"/>
          <a:srcRect l="100000" t="30473" r="-885" b="57221"/>
          <a:stretch>
            <a:fillRect/>
          </a:stretch>
        </p:blipFill>
        <p:spPr>
          <a:xfrm>
            <a:off x="10931033" y="1381805"/>
            <a:ext cx="19581" cy="407778"/>
          </a:xfrm>
          <a:custGeom>
            <a:avLst/>
            <a:gdLst/>
            <a:ahLst/>
            <a:cxnLst/>
            <a:rect l="l" t="t" r="r" b="b"/>
            <a:pathLst>
              <a:path w="19581" h="407778" extrusionOk="0">
                <a:moveTo>
                  <a:pt x="0" y="0"/>
                </a:moveTo>
                <a:lnTo>
                  <a:pt x="13877" y="90927"/>
                </a:lnTo>
                <a:cubicBezTo>
                  <a:pt x="17649" y="128068"/>
                  <a:pt x="19581" y="165753"/>
                  <a:pt x="19581" y="203889"/>
                </a:cubicBezTo>
                <a:cubicBezTo>
                  <a:pt x="19581" y="242025"/>
                  <a:pt x="17649" y="279710"/>
                  <a:pt x="13877" y="316851"/>
                </a:cubicBezTo>
                <a:lnTo>
                  <a:pt x="0" y="40777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1" name="Google Shape;211;p6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03</a:t>
            </a:r>
            <a:endParaRPr sz="2400" b="1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6" descr="A black background with a black square&#10;&#10;Description automatically generated with medium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76467" y="4526680"/>
            <a:ext cx="421427" cy="42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 descr="A purple brain with a circular pattern&#10;&#10;Description automatically generated with medium confidenc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504289" y="8542892"/>
            <a:ext cx="4475762" cy="437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 descr="A pink and white striped hoodie on a swinger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285786" y="7527862"/>
            <a:ext cx="3227524" cy="359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7" descr="A black and purple background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7"/>
          <p:cNvSpPr txBox="1"/>
          <p:nvPr/>
        </p:nvSpPr>
        <p:spPr>
          <a:xfrm>
            <a:off x="511216" y="1239019"/>
            <a:ext cx="1116956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PROBLEM</a:t>
            </a:r>
            <a:r>
              <a:rPr lang="en-US" sz="66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STATEMENT</a:t>
            </a:r>
            <a:endParaRPr sz="6600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524202" y="319713"/>
            <a:ext cx="111695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D8D8D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TSYP 12 TECHNICAL CHALLENGE</a:t>
            </a:r>
            <a:endParaRPr sz="1000" b="1">
              <a:solidFill>
                <a:srgbClr val="D8D8D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2" name="Google Shape;222;p7"/>
          <p:cNvSpPr txBox="1"/>
          <p:nvPr/>
        </p:nvSpPr>
        <p:spPr>
          <a:xfrm>
            <a:off x="527517" y="521366"/>
            <a:ext cx="1116956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ZEN &amp; IEEE CIS TUNISIA CHAPTER</a:t>
            </a:r>
            <a:endParaRPr sz="10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23" name="Google Shape;223;p7"/>
          <p:cNvGrpSpPr/>
          <p:nvPr/>
        </p:nvGrpSpPr>
        <p:grpSpPr>
          <a:xfrm>
            <a:off x="561557" y="341339"/>
            <a:ext cx="3338181" cy="424193"/>
            <a:chOff x="561557" y="341339"/>
            <a:chExt cx="3338181" cy="424193"/>
          </a:xfrm>
        </p:grpSpPr>
        <p:pic>
          <p:nvPicPr>
            <p:cNvPr id="224" name="Google Shape;224;p7" descr="TSYP 12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61557" y="381939"/>
              <a:ext cx="1107440" cy="373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7" descr="A black and white logo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997200" y="341339"/>
              <a:ext cx="902538" cy="4241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7" descr="A white text on a black background&#10;&#10;Description automatically generated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803337" y="384809"/>
              <a:ext cx="1103857" cy="3677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7"/>
          <p:cNvSpPr/>
          <p:nvPr/>
        </p:nvSpPr>
        <p:spPr>
          <a:xfrm>
            <a:off x="487680" y="2320925"/>
            <a:ext cx="45720" cy="2133600"/>
          </a:xfrm>
          <a:prstGeom prst="rect">
            <a:avLst/>
          </a:prstGeom>
          <a:gradFill>
            <a:gsLst>
              <a:gs pos="0">
                <a:srgbClr val="7030A0"/>
              </a:gs>
              <a:gs pos="100000">
                <a:srgbClr val="C25A7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488822" y="2071878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484631" y="4644390"/>
            <a:ext cx="48769" cy="52197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0" name="Google Shape;230;p7" descr="A black and yellow light&#10;&#10;Description automatically generated with medium confidenc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50764" y="2573415"/>
            <a:ext cx="749216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 descr="A pink and white striped hoodie on a swinger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536840" y="1512909"/>
            <a:ext cx="4725417" cy="52580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7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BFBFB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04</a:t>
            </a:r>
            <a:endParaRPr sz="2400" b="1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/>
          <p:nvPr/>
        </p:nvSpPr>
        <p:spPr>
          <a:xfrm>
            <a:off x="0" y="12318"/>
            <a:ext cx="1219166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8" name="Google Shape;238;p8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1">
            <a:alphaModFix amt="20000"/>
          </a:blip>
          <a:srcRect/>
          <a:stretch>
            <a:fillRect/>
          </a:stretch>
        </p:blipFill>
        <p:spPr>
          <a:xfrm>
            <a:off x="10382027" y="3722951"/>
            <a:ext cx="604213" cy="60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8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2">
            <a:alphaModFix amt="20000"/>
          </a:blip>
          <a:srcRect/>
          <a:stretch>
            <a:fillRect/>
          </a:stretch>
        </p:blipFill>
        <p:spPr>
          <a:xfrm flipH="1">
            <a:off x="1199872" y="3720730"/>
            <a:ext cx="629863" cy="62986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 txBox="1"/>
          <p:nvPr/>
        </p:nvSpPr>
        <p:spPr>
          <a:xfrm>
            <a:off x="5580597" y="5281406"/>
            <a:ext cx="5450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AUTOPILATE ACCIDENTS</a:t>
            </a:r>
            <a:endParaRPr lang="en-US" sz="800" b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-157652" y="7259542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LEM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8"/>
          <p:cNvSpPr txBox="1"/>
          <p:nvPr/>
        </p:nvSpPr>
        <p:spPr>
          <a:xfrm>
            <a:off x="-5815947" y="-145810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8" descr="A sketch of a car&#10;&#10;Description automatically generated"/>
          <p:cNvPicPr preferRelativeResize="0"/>
          <p:nvPr/>
        </p:nvPicPr>
        <p:blipFill rotWithShape="1">
          <a:blip r:embed="rId3">
            <a:alphaModFix amt="7000"/>
          </a:blip>
          <a:srcRect/>
          <a:stretch>
            <a:fillRect/>
          </a:stretch>
        </p:blipFill>
        <p:spPr>
          <a:xfrm>
            <a:off x="8129778" y="96126"/>
            <a:ext cx="4438585" cy="66657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"/>
          <p:cNvSpPr/>
          <p:nvPr/>
        </p:nvSpPr>
        <p:spPr>
          <a:xfrm>
            <a:off x="-156303" y="-166216"/>
            <a:ext cx="12301814" cy="6929425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5" name="Google Shape;245;p8" descr="A blue spot on a black background&#10;&#10;Description automatically generated"/>
          <p:cNvPicPr preferRelativeResize="0"/>
          <p:nvPr/>
        </p:nvPicPr>
        <p:blipFill rotWithShape="1">
          <a:blip r:embed="rId4">
            <a:alphaModFix amt="62000"/>
          </a:blip>
          <a:srcRect/>
          <a:stretch>
            <a:fillRect/>
          </a:stretch>
        </p:blipFill>
        <p:spPr>
          <a:xfrm rot="6731965">
            <a:off x="4714956" y="3424851"/>
            <a:ext cx="2937642" cy="293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868918" y="-1081440"/>
            <a:ext cx="13351137" cy="890075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8"/>
          <p:cNvSpPr/>
          <p:nvPr/>
        </p:nvSpPr>
        <p:spPr>
          <a:xfrm>
            <a:off x="-597568" y="-302229"/>
            <a:ext cx="13082633" cy="749873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1960"/>
                </a:srgbClr>
              </a:gs>
              <a:gs pos="100000">
                <a:srgbClr val="000000">
                  <a:alpha val="6196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8" name="Google Shape;248;p8" descr="A blue spot on a black background&#10;&#10;Description automatically generated"/>
          <p:cNvPicPr preferRelativeResize="0"/>
          <p:nvPr/>
        </p:nvPicPr>
        <p:blipFill rotWithShape="1">
          <a:blip r:embed="rId6">
            <a:alphaModFix amt="23000"/>
          </a:blip>
          <a:srcRect/>
          <a:stretch>
            <a:fillRect/>
          </a:stretch>
        </p:blipFill>
        <p:spPr>
          <a:xfrm rot="3180824">
            <a:off x="4298757" y="2324396"/>
            <a:ext cx="5214611" cy="521461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8"/>
          <p:cNvSpPr txBox="1"/>
          <p:nvPr/>
        </p:nvSpPr>
        <p:spPr>
          <a:xfrm>
            <a:off x="3504501" y="893770"/>
            <a:ext cx="545073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r>
              <a:rPr lang="en-US" sz="28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STATEMENT</a:t>
            </a:r>
            <a:endParaRPr sz="160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5722346" y="3260591"/>
            <a:ext cx="70112" cy="70112"/>
          </a:xfrm>
          <a:prstGeom prst="ellipse">
            <a:avLst/>
          </a:prstGeom>
          <a:noFill/>
          <a:ln w="38100" cap="flat" cmpd="sng">
            <a:solidFill>
              <a:srgbClr val="F2F2F2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5722242" y="3256496"/>
            <a:ext cx="70608" cy="70608"/>
          </a:xfrm>
          <a:prstGeom prst="ellipse">
            <a:avLst/>
          </a:prstGeom>
          <a:noFill/>
          <a:ln w="15875" cap="flat" cmpd="sng">
            <a:solidFill>
              <a:srgbClr val="F2F2F2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04</a:t>
            </a:r>
            <a:endParaRPr sz="24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/>
          <p:nvPr/>
        </p:nvSpPr>
        <p:spPr>
          <a:xfrm>
            <a:off x="0" y="12318"/>
            <a:ext cx="12191663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8" name="Google Shape;258;p9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1">
            <a:alphaModFix amt="20000"/>
          </a:blip>
          <a:srcRect/>
          <a:stretch>
            <a:fillRect/>
          </a:stretch>
        </p:blipFill>
        <p:spPr>
          <a:xfrm>
            <a:off x="10382027" y="3722951"/>
            <a:ext cx="604213" cy="60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9" descr="Icône De Flèche Dans Un Style Plat Flèche Symbole Web Design PNG , Clipart  De Flèche, Icône De Flèche, Icône Web PNG et vecteur pour téléchargement  gratuit | Icone web, Illustration vectorielle,"/>
          <p:cNvPicPr preferRelativeResize="0"/>
          <p:nvPr/>
        </p:nvPicPr>
        <p:blipFill rotWithShape="1">
          <a:blip r:embed="rId2">
            <a:alphaModFix amt="20000"/>
          </a:blip>
          <a:srcRect/>
          <a:stretch>
            <a:fillRect/>
          </a:stretch>
        </p:blipFill>
        <p:spPr>
          <a:xfrm flipH="1">
            <a:off x="1199872" y="3720730"/>
            <a:ext cx="629863" cy="62986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9"/>
          <p:cNvSpPr txBox="1"/>
          <p:nvPr/>
        </p:nvSpPr>
        <p:spPr>
          <a:xfrm>
            <a:off x="5580597" y="5281406"/>
            <a:ext cx="545073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AUTOPILATE ACCIDENTS</a:t>
            </a:r>
            <a:endParaRPr lang="en-US" sz="800" b="1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1" name="Google Shape;261;p9"/>
          <p:cNvSpPr txBox="1"/>
          <p:nvPr/>
        </p:nvSpPr>
        <p:spPr>
          <a:xfrm>
            <a:off x="-157652" y="7259542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LEM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9"/>
          <p:cNvSpPr txBox="1"/>
          <p:nvPr/>
        </p:nvSpPr>
        <p:spPr>
          <a:xfrm>
            <a:off x="-5815947" y="-145810"/>
            <a:ext cx="573824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D1D1D1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endParaRPr lang="en-US" sz="16600" b="1">
              <a:solidFill>
                <a:srgbClr val="D1D1D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9" descr="A sketch of a car&#10;&#10;Description automatically generated"/>
          <p:cNvPicPr preferRelativeResize="0"/>
          <p:nvPr/>
        </p:nvPicPr>
        <p:blipFill rotWithShape="1">
          <a:blip r:embed="rId3">
            <a:alphaModFix amt="7000"/>
          </a:blip>
          <a:srcRect/>
          <a:stretch>
            <a:fillRect/>
          </a:stretch>
        </p:blipFill>
        <p:spPr>
          <a:xfrm>
            <a:off x="8129778" y="96126"/>
            <a:ext cx="4438585" cy="666574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9"/>
          <p:cNvSpPr/>
          <p:nvPr/>
        </p:nvSpPr>
        <p:spPr>
          <a:xfrm>
            <a:off x="-156303" y="-166216"/>
            <a:ext cx="12301814" cy="6929425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5" name="Google Shape;265;p9" descr="A blue spot on a black background&#10;&#10;Description automatically generated"/>
          <p:cNvPicPr preferRelativeResize="0"/>
          <p:nvPr/>
        </p:nvPicPr>
        <p:blipFill rotWithShape="1">
          <a:blip r:embed="rId4">
            <a:alphaModFix amt="62000"/>
          </a:blip>
          <a:srcRect/>
          <a:stretch>
            <a:fillRect/>
          </a:stretch>
        </p:blipFill>
        <p:spPr>
          <a:xfrm rot="6731965">
            <a:off x="4714956" y="3424851"/>
            <a:ext cx="2937642" cy="293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-2642371" y="-1434906"/>
            <a:ext cx="16445936" cy="1096395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9"/>
          <p:cNvSpPr/>
          <p:nvPr/>
        </p:nvSpPr>
        <p:spPr>
          <a:xfrm>
            <a:off x="-606171" y="-227624"/>
            <a:ext cx="13082633" cy="749873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1960"/>
                </a:srgbClr>
              </a:gs>
              <a:gs pos="100000">
                <a:srgbClr val="000000">
                  <a:alpha val="6196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8" name="Google Shape;268;p9" descr="A blue spot on a black background&#10;&#10;Description automatically generated"/>
          <p:cNvPicPr preferRelativeResize="0"/>
          <p:nvPr/>
        </p:nvPicPr>
        <p:blipFill rotWithShape="1">
          <a:blip r:embed="rId6">
            <a:alphaModFix amt="23000"/>
          </a:blip>
          <a:srcRect/>
          <a:stretch>
            <a:fillRect/>
          </a:stretch>
        </p:blipFill>
        <p:spPr>
          <a:xfrm rot="3180824">
            <a:off x="328036" y="-477285"/>
            <a:ext cx="5214611" cy="521461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9"/>
          <p:cNvSpPr txBox="1"/>
          <p:nvPr/>
        </p:nvSpPr>
        <p:spPr>
          <a:xfrm>
            <a:off x="3504501" y="893770"/>
            <a:ext cx="545073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r>
              <a:rPr lang="en-US" sz="2800" b="1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 STATEMENT</a:t>
            </a:r>
            <a:endParaRPr sz="1600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800" b="1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-417123" y="4418819"/>
            <a:ext cx="13415493" cy="390645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6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5248785" y="3400435"/>
            <a:ext cx="799599" cy="799599"/>
          </a:xfrm>
          <a:prstGeom prst="ellipse">
            <a:avLst/>
          </a:prstGeom>
          <a:noFill/>
          <a:ln w="38100" cap="flat" cmpd="sng">
            <a:solidFill>
              <a:srgbClr val="FF0000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2" name="Google Shape;272;p9"/>
          <p:cNvSpPr/>
          <p:nvPr/>
        </p:nvSpPr>
        <p:spPr>
          <a:xfrm>
            <a:off x="5099965" y="3245846"/>
            <a:ext cx="1091712" cy="1091712"/>
          </a:xfrm>
          <a:prstGeom prst="ellipse">
            <a:avLst/>
          </a:prstGeom>
          <a:noFill/>
          <a:ln w="15875" cap="flat" cmpd="sng">
            <a:solidFill>
              <a:srgbClr val="FF0000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3" name="Google Shape;273;p9"/>
          <p:cNvSpPr txBox="1"/>
          <p:nvPr/>
        </p:nvSpPr>
        <p:spPr>
          <a:xfrm>
            <a:off x="2394009" y="5807125"/>
            <a:ext cx="74039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Medium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Uncertainty </a:t>
            </a:r>
            <a:endParaRPr lang="en-US" sz="3200" b="1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4" name="Google Shape;274;p9"/>
          <p:cNvSpPr txBox="1"/>
          <p:nvPr/>
        </p:nvSpPr>
        <p:spPr>
          <a:xfrm>
            <a:off x="11379200" y="6115915"/>
            <a:ext cx="6724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2F2F2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04</a:t>
            </a:r>
            <a:endParaRPr sz="2400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2812</Words>
  <Application>WPS Presentation</Application>
  <PresentationFormat/>
  <Paragraphs>373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4" baseType="lpstr">
      <vt:lpstr>Arial</vt:lpstr>
      <vt:lpstr>SimSun</vt:lpstr>
      <vt:lpstr>Wingdings</vt:lpstr>
      <vt:lpstr>Arial</vt:lpstr>
      <vt:lpstr>Play</vt:lpstr>
      <vt:lpstr>Montserrat</vt:lpstr>
      <vt:lpstr>Montserrat Light</vt:lpstr>
      <vt:lpstr>Montserrat Thin</vt:lpstr>
      <vt:lpstr>Montserrat Medium</vt:lpstr>
      <vt:lpstr>Montserrat SemiBold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Pipeline Overview</vt:lpstr>
      <vt:lpstr>Customization</vt:lpstr>
      <vt:lpstr>SWOT</vt:lpstr>
      <vt:lpstr>SWOT</vt:lpstr>
      <vt:lpstr>SWOT</vt:lpstr>
      <vt:lpstr>SWOT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Eya LAKHAL</dc:creator>
  <cp:lastModifiedBy>Balsem</cp:lastModifiedBy>
  <cp:revision>1</cp:revision>
  <dcterms:created xsi:type="dcterms:W3CDTF">2025-07-21T14:53:30Z</dcterms:created>
  <dcterms:modified xsi:type="dcterms:W3CDTF">2025-07-21T14:53:32Z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0x010100D9D5852A217C4949816470E576B5A5FD</vt:lpwstr>
  </property>
  <property fmtid="{D5CDD505-2E9C-101B-9397-08002B2CF9AE}" pid="3" name="ICV">
    <vt:lpwstr>04797527CF0E4D1AA175B357B92D1A52_12</vt:lpwstr>
  </property>
  <property fmtid="{D5CDD505-2E9C-101B-9397-08002B2CF9AE}" pid="4" name="KSOProductBuildVer">
    <vt:lpwstr>1033-12.2.0.21931</vt:lpwstr>
  </property>
</Properties>
</file>